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4" r:id="rId2"/>
    <p:sldId id="256" r:id="rId3"/>
    <p:sldId id="257" r:id="rId4"/>
    <p:sldId id="260" r:id="rId5"/>
    <p:sldId id="269" r:id="rId6"/>
    <p:sldId id="259" r:id="rId7"/>
    <p:sldId id="272" r:id="rId8"/>
    <p:sldId id="266" r:id="rId9"/>
    <p:sldId id="270" r:id="rId10"/>
    <p:sldId id="271" r:id="rId11"/>
    <p:sldId id="262" r:id="rId12"/>
    <p:sldId id="273" r:id="rId13"/>
    <p:sldId id="267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oppins Light" panose="00000400000000000000" pitchFamily="2" charset="0"/>
      <p:regular r:id="rId19"/>
      <p:italic r:id="rId20"/>
    </p:embeddedFont>
    <p:embeddedFont>
      <p:font typeface="Poppins Medium" panose="00000600000000000000" pitchFamily="2" charset="0"/>
      <p:regular r:id="rId21"/>
      <p:italic r:id="rId22"/>
    </p:embeddedFont>
    <p:embeddedFont>
      <p:font typeface="Poppins Medium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6ABAAC-D19B-51F9-665B-A84C0A0E9FCB}" v="54" dt="2021-12-05T22:37:07.540"/>
    <p1510:client id="{2BC7F063-ED79-6DA6-481A-2FF0935F6264}" v="2073" dt="2021-12-04T02:53:11.730"/>
    <p1510:client id="{4C33C8BE-F9F3-E88B-DF69-A5721B81EAEF}" v="39" dt="2021-11-25T18:56:33.810"/>
    <p1510:client id="{5F76DFB5-B227-91E8-B088-53053261BD0A}" v="11" dt="2021-12-05T23:29:10.344"/>
    <p1510:client id="{6A002B7E-D19A-71EB-EB90-A197788B87A2}" v="1611" dt="2021-11-28T05:22:07.305"/>
    <p1510:client id="{89E9D4A4-9365-7F68-836E-7FB45F1E2CD9}" v="17" dt="2021-12-05T02:45:48.547"/>
    <p1510:client id="{9466C71A-DE11-798B-1A75-C23F3029FCE8}" v="92" dt="2021-11-28T05:24:05.899"/>
    <p1510:client id="{ABB01583-A3F8-6577-5DF3-D6455FF01D49}" v="340" dt="2021-11-28T05:34:50.347"/>
    <p1510:client id="{DA09B0F4-7DBB-5E99-7882-7FE667F8FE71}" v="157" dt="2021-11-28T05:44:00.548"/>
    <p1510:client id="{E9FF38FC-33B5-BC0D-0C7D-FF282AD46448}" v="526" dt="2021-12-05T02:30:54.826"/>
    <p1510:client id="{EE831825-40B3-4189-B241-344463B6C852}" v="80" dt="2021-11-26T22:32:00.6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9.png"/><Relationship Id="rId4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0.svg"/><Relationship Id="rId7" Type="http://schemas.openxmlformats.org/officeDocument/2006/relationships/image" Target="../media/image27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9.png"/><Relationship Id="rId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building, building material, brick, sofa&#10;&#10;Description automatically generated">
            <a:extLst>
              <a:ext uri="{FF2B5EF4-FFF2-40B4-BE49-F238E27FC236}">
                <a16:creationId xmlns:a16="http://schemas.microsoft.com/office/drawing/2014/main" id="{228093F3-FA63-4BAB-8201-3C314C0CE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204" y="941"/>
            <a:ext cx="18443275" cy="1226919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9151553-85D8-4AA1-B1D9-A2D8DB20C83C}"/>
              </a:ext>
            </a:extLst>
          </p:cNvPr>
          <p:cNvGrpSpPr/>
          <p:nvPr/>
        </p:nvGrpSpPr>
        <p:grpSpPr>
          <a:xfrm>
            <a:off x="-98664" y="2694136"/>
            <a:ext cx="18460526" cy="5175848"/>
            <a:chOff x="-98664" y="2694136"/>
            <a:chExt cx="18460526" cy="51758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901F856-1FEE-4403-B6DA-A05BA7241E4C}"/>
                </a:ext>
              </a:extLst>
            </p:cNvPr>
            <p:cNvSpPr/>
            <p:nvPr/>
          </p:nvSpPr>
          <p:spPr>
            <a:xfrm>
              <a:off x="-98664" y="2694136"/>
              <a:ext cx="18460526" cy="5175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9807FF-9A3E-46BE-B9EE-CE4DED830056}"/>
                </a:ext>
              </a:extLst>
            </p:cNvPr>
            <p:cNvSpPr txBox="1"/>
            <p:nvPr/>
          </p:nvSpPr>
          <p:spPr>
            <a:xfrm>
              <a:off x="6154946" y="4203220"/>
              <a:ext cx="5934973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600" err="1">
                  <a:solidFill>
                    <a:srgbClr val="FF0000"/>
                  </a:solidFill>
                  <a:latin typeface="Poppins Light"/>
                </a:rPr>
                <a:t>Melan</a:t>
              </a:r>
              <a:r>
                <a:rPr lang="en-US" sz="9600" err="1">
                  <a:solidFill>
                    <a:srgbClr val="333333"/>
                  </a:solidFill>
                  <a:latin typeface="Poppins Light"/>
                </a:rPr>
                <a:t>.</a:t>
              </a:r>
              <a:r>
                <a:rPr lang="en-US" sz="9600" err="1">
                  <a:solidFill>
                    <a:srgbClr val="00B050"/>
                  </a:solidFill>
                  <a:latin typeface="Poppins Light"/>
                </a:rPr>
                <a:t>cia</a:t>
              </a:r>
              <a:r>
                <a:rPr lang="en-US" sz="9600">
                  <a:latin typeface="Poppins Light"/>
                  <a:cs typeface="Poppins Light"/>
                </a:rPr>
                <a:t>​</a:t>
              </a:r>
              <a:endParaRPr lang="en-US" sz="9600">
                <a:cs typeface="Calibri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6E933C-AFBA-4C93-9E6D-AC85DCBDBFE3}"/>
                </a:ext>
              </a:extLst>
            </p:cNvPr>
            <p:cNvSpPr txBox="1"/>
            <p:nvPr/>
          </p:nvSpPr>
          <p:spPr>
            <a:xfrm>
              <a:off x="8095891" y="5777542"/>
              <a:ext cx="1945256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b="1">
                  <a:latin typeface="Poppins Light"/>
                  <a:cs typeface="Poppins Light"/>
                </a:rPr>
                <a:t>Grupo - 5</a:t>
              </a:r>
              <a:endParaRPr lang="en-US" sz="2800" b="1">
                <a:latin typeface="Poppins Light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513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34A9DF0-38F9-447D-BFD9-F56A176A4AA5}"/>
              </a:ext>
            </a:extLst>
          </p:cNvPr>
          <p:cNvSpPr txBox="1"/>
          <p:nvPr/>
        </p:nvSpPr>
        <p:spPr>
          <a:xfrm>
            <a:off x="1257298" y="436635"/>
            <a:ext cx="15773399" cy="13990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Banco de dados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049407" y="-9049407"/>
            <a:ext cx="189186" cy="1828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0759B505-13EE-463F-9EEC-F99D6606E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699" y="1846796"/>
            <a:ext cx="11640600" cy="76100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0CA810-F1A1-46D3-9B56-F2033A2AE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0800000">
            <a:off x="14210597" y="9021074"/>
            <a:ext cx="2529916" cy="126035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B751E6E-C784-49D4-93F4-9F650E5D5F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903980" y="7781925"/>
            <a:ext cx="29527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81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11859899" y="9021074"/>
            <a:ext cx="2529916" cy="12603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653799" y="-415101"/>
            <a:ext cx="3933917" cy="393391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89235" y="3951023"/>
            <a:ext cx="11117380" cy="2364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97"/>
              </a:lnSpc>
            </a:pPr>
            <a:r>
              <a:rPr lang="en-US" sz="9600">
                <a:solidFill>
                  <a:srgbClr val="F2494E"/>
                </a:solidFill>
                <a:latin typeface="Poppins Medium"/>
              </a:rPr>
              <a:t>Site </a:t>
            </a:r>
            <a:endParaRPr lang="en-US" sz="9600">
              <a:cs typeface="Calibri"/>
            </a:endParaRPr>
          </a:p>
          <a:p>
            <a:pPr algn="ctr">
              <a:lnSpc>
                <a:spcPts val="8997"/>
              </a:lnSpc>
            </a:pPr>
            <a:r>
              <a:rPr lang="en-US" sz="9600" err="1">
                <a:solidFill>
                  <a:srgbClr val="5D9C4D"/>
                </a:solidFill>
                <a:latin typeface="Poppins Medium"/>
              </a:rPr>
              <a:t>Melan</a:t>
            </a:r>
            <a:r>
              <a:rPr lang="en-US" sz="9600" err="1">
                <a:solidFill>
                  <a:srgbClr val="F2494E"/>
                </a:solidFill>
                <a:latin typeface="Poppins Medium"/>
              </a:rPr>
              <a:t>.cia</a:t>
            </a:r>
            <a:endParaRPr lang="en-US" sz="9600" err="1">
              <a:solidFill>
                <a:srgbClr val="F2494E"/>
              </a:solidFill>
              <a:latin typeface="Poppins Medium"/>
              <a:cs typeface="Poppins Medium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97FA5AE-C568-4CD9-889A-D7F4E73FA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903980" y="7781925"/>
            <a:ext cx="2952750" cy="295275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221E15C6-9382-4AC8-8806-267064D9E4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780858" y="-539151"/>
            <a:ext cx="3407342" cy="416377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09178" y="895422"/>
            <a:ext cx="7228332" cy="22219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100" b="1" kern="1200" err="1">
                <a:latin typeface="Poppins Light"/>
                <a:ea typeface="+mj-ea"/>
                <a:cs typeface="Poppins Light"/>
              </a:rPr>
              <a:t>Conclusão</a:t>
            </a:r>
            <a:endParaRPr lang="en-US" sz="8100" b="1" kern="1200">
              <a:latin typeface="Poppins Light"/>
              <a:ea typeface="+mj-ea"/>
              <a:cs typeface="Poppins Light"/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917" y="3559302"/>
            <a:ext cx="4882642" cy="27432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882642"/>
                      <a:gd name="connsiteY0" fmla="*/ 0 h 27432"/>
                      <a:gd name="connsiteX1" fmla="*/ 648694 w 4882642"/>
                      <a:gd name="connsiteY1" fmla="*/ 0 h 27432"/>
                      <a:gd name="connsiteX2" fmla="*/ 1199735 w 4882642"/>
                      <a:gd name="connsiteY2" fmla="*/ 0 h 27432"/>
                      <a:gd name="connsiteX3" fmla="*/ 1799602 w 4882642"/>
                      <a:gd name="connsiteY3" fmla="*/ 0 h 27432"/>
                      <a:gd name="connsiteX4" fmla="*/ 2545949 w 4882642"/>
                      <a:gd name="connsiteY4" fmla="*/ 0 h 27432"/>
                      <a:gd name="connsiteX5" fmla="*/ 3194643 w 4882642"/>
                      <a:gd name="connsiteY5" fmla="*/ 0 h 27432"/>
                      <a:gd name="connsiteX6" fmla="*/ 3794510 w 4882642"/>
                      <a:gd name="connsiteY6" fmla="*/ 0 h 27432"/>
                      <a:gd name="connsiteX7" fmla="*/ 4882642 w 4882642"/>
                      <a:gd name="connsiteY7" fmla="*/ 0 h 27432"/>
                      <a:gd name="connsiteX8" fmla="*/ 4882642 w 4882642"/>
                      <a:gd name="connsiteY8" fmla="*/ 27432 h 27432"/>
                      <a:gd name="connsiteX9" fmla="*/ 4185122 w 4882642"/>
                      <a:gd name="connsiteY9" fmla="*/ 27432 h 27432"/>
                      <a:gd name="connsiteX10" fmla="*/ 3585254 w 4882642"/>
                      <a:gd name="connsiteY10" fmla="*/ 27432 h 27432"/>
                      <a:gd name="connsiteX11" fmla="*/ 2790081 w 4882642"/>
                      <a:gd name="connsiteY11" fmla="*/ 27432 h 27432"/>
                      <a:gd name="connsiteX12" fmla="*/ 2141387 w 4882642"/>
                      <a:gd name="connsiteY12" fmla="*/ 27432 h 27432"/>
                      <a:gd name="connsiteX13" fmla="*/ 1590346 w 4882642"/>
                      <a:gd name="connsiteY13" fmla="*/ 27432 h 27432"/>
                      <a:gd name="connsiteX14" fmla="*/ 844000 w 4882642"/>
                      <a:gd name="connsiteY14" fmla="*/ 27432 h 27432"/>
                      <a:gd name="connsiteX15" fmla="*/ 0 w 4882642"/>
                      <a:gd name="connsiteY15" fmla="*/ 27432 h 27432"/>
                      <a:gd name="connsiteX16" fmla="*/ 0 w 4882642"/>
                      <a:gd name="connsiteY16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82642" h="27432" fill="none" extrusionOk="0">
                        <a:moveTo>
                          <a:pt x="0" y="0"/>
                        </a:moveTo>
                        <a:cubicBezTo>
                          <a:pt x="283896" y="15806"/>
                          <a:pt x="476914" y="-5705"/>
                          <a:pt x="648694" y="0"/>
                        </a:cubicBezTo>
                        <a:cubicBezTo>
                          <a:pt x="820474" y="5705"/>
                          <a:pt x="992491" y="-2560"/>
                          <a:pt x="1199735" y="0"/>
                        </a:cubicBezTo>
                        <a:cubicBezTo>
                          <a:pt x="1406979" y="2560"/>
                          <a:pt x="1535106" y="-12373"/>
                          <a:pt x="1799602" y="0"/>
                        </a:cubicBezTo>
                        <a:cubicBezTo>
                          <a:pt x="2064098" y="12373"/>
                          <a:pt x="2220857" y="34016"/>
                          <a:pt x="2545949" y="0"/>
                        </a:cubicBezTo>
                        <a:cubicBezTo>
                          <a:pt x="2871041" y="-34016"/>
                          <a:pt x="2930967" y="-6551"/>
                          <a:pt x="3194643" y="0"/>
                        </a:cubicBezTo>
                        <a:cubicBezTo>
                          <a:pt x="3458319" y="6551"/>
                          <a:pt x="3590719" y="-27970"/>
                          <a:pt x="3794510" y="0"/>
                        </a:cubicBezTo>
                        <a:cubicBezTo>
                          <a:pt x="3998301" y="27970"/>
                          <a:pt x="4343090" y="-39667"/>
                          <a:pt x="4882642" y="0"/>
                        </a:cubicBezTo>
                        <a:cubicBezTo>
                          <a:pt x="4881669" y="8304"/>
                          <a:pt x="4882164" y="21512"/>
                          <a:pt x="4882642" y="27432"/>
                        </a:cubicBezTo>
                        <a:cubicBezTo>
                          <a:pt x="4608564" y="7308"/>
                          <a:pt x="4394312" y="56256"/>
                          <a:pt x="4185122" y="27432"/>
                        </a:cubicBezTo>
                        <a:cubicBezTo>
                          <a:pt x="3975932" y="-1392"/>
                          <a:pt x="3827783" y="51583"/>
                          <a:pt x="3585254" y="27432"/>
                        </a:cubicBezTo>
                        <a:cubicBezTo>
                          <a:pt x="3342725" y="3281"/>
                          <a:pt x="3165015" y="17373"/>
                          <a:pt x="2790081" y="27432"/>
                        </a:cubicBezTo>
                        <a:cubicBezTo>
                          <a:pt x="2415147" y="37491"/>
                          <a:pt x="2453830" y="6816"/>
                          <a:pt x="2141387" y="27432"/>
                        </a:cubicBezTo>
                        <a:cubicBezTo>
                          <a:pt x="1828944" y="48048"/>
                          <a:pt x="1774219" y="17790"/>
                          <a:pt x="1590346" y="27432"/>
                        </a:cubicBezTo>
                        <a:cubicBezTo>
                          <a:pt x="1406473" y="37074"/>
                          <a:pt x="1200327" y="18527"/>
                          <a:pt x="844000" y="27432"/>
                        </a:cubicBezTo>
                        <a:cubicBezTo>
                          <a:pt x="487673" y="36337"/>
                          <a:pt x="322314" y="2648"/>
                          <a:pt x="0" y="27432"/>
                        </a:cubicBezTo>
                        <a:cubicBezTo>
                          <a:pt x="-1048" y="14992"/>
                          <a:pt x="-1120" y="7447"/>
                          <a:pt x="0" y="0"/>
                        </a:cubicBezTo>
                        <a:close/>
                      </a:path>
                      <a:path w="4882642" h="27432" stroke="0" extrusionOk="0">
                        <a:moveTo>
                          <a:pt x="0" y="0"/>
                        </a:moveTo>
                        <a:cubicBezTo>
                          <a:pt x="238803" y="9040"/>
                          <a:pt x="494861" y="-4831"/>
                          <a:pt x="648694" y="0"/>
                        </a:cubicBezTo>
                        <a:cubicBezTo>
                          <a:pt x="802527" y="4831"/>
                          <a:pt x="991643" y="12575"/>
                          <a:pt x="1199735" y="0"/>
                        </a:cubicBezTo>
                        <a:cubicBezTo>
                          <a:pt x="1407827" y="-12575"/>
                          <a:pt x="1757315" y="9056"/>
                          <a:pt x="1994908" y="0"/>
                        </a:cubicBezTo>
                        <a:cubicBezTo>
                          <a:pt x="2232501" y="-9056"/>
                          <a:pt x="2370188" y="18797"/>
                          <a:pt x="2643602" y="0"/>
                        </a:cubicBezTo>
                        <a:cubicBezTo>
                          <a:pt x="2917016" y="-18797"/>
                          <a:pt x="3036387" y="10091"/>
                          <a:pt x="3292296" y="0"/>
                        </a:cubicBezTo>
                        <a:cubicBezTo>
                          <a:pt x="3548205" y="-10091"/>
                          <a:pt x="3892824" y="6516"/>
                          <a:pt x="4087469" y="0"/>
                        </a:cubicBezTo>
                        <a:cubicBezTo>
                          <a:pt x="4282114" y="-6516"/>
                          <a:pt x="4487997" y="-16222"/>
                          <a:pt x="4882642" y="0"/>
                        </a:cubicBezTo>
                        <a:cubicBezTo>
                          <a:pt x="4883127" y="9333"/>
                          <a:pt x="4883920" y="19699"/>
                          <a:pt x="4882642" y="27432"/>
                        </a:cubicBezTo>
                        <a:cubicBezTo>
                          <a:pt x="4665479" y="53358"/>
                          <a:pt x="4455363" y="34051"/>
                          <a:pt x="4282775" y="27432"/>
                        </a:cubicBezTo>
                        <a:cubicBezTo>
                          <a:pt x="4110187" y="20813"/>
                          <a:pt x="3781952" y="37808"/>
                          <a:pt x="3585254" y="27432"/>
                        </a:cubicBezTo>
                        <a:cubicBezTo>
                          <a:pt x="3388556" y="17056"/>
                          <a:pt x="3084641" y="41802"/>
                          <a:pt x="2887734" y="27432"/>
                        </a:cubicBezTo>
                        <a:cubicBezTo>
                          <a:pt x="2690827" y="13062"/>
                          <a:pt x="2491613" y="5294"/>
                          <a:pt x="2239040" y="27432"/>
                        </a:cubicBezTo>
                        <a:cubicBezTo>
                          <a:pt x="1986467" y="49570"/>
                          <a:pt x="1795483" y="63015"/>
                          <a:pt x="1443867" y="27432"/>
                        </a:cubicBezTo>
                        <a:cubicBezTo>
                          <a:pt x="1092251" y="-8151"/>
                          <a:pt x="850619" y="43704"/>
                          <a:pt x="648694" y="27432"/>
                        </a:cubicBezTo>
                        <a:cubicBezTo>
                          <a:pt x="446769" y="11160"/>
                          <a:pt x="306471" y="26408"/>
                          <a:pt x="0" y="27432"/>
                        </a:cubicBezTo>
                        <a:cubicBezTo>
                          <a:pt x="211" y="18145"/>
                          <a:pt x="120" y="64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A6A478-CA42-42D0-ACA5-81CB844A686A}"/>
              </a:ext>
            </a:extLst>
          </p:cNvPr>
          <p:cNvSpPr txBox="1"/>
          <p:nvPr/>
        </p:nvSpPr>
        <p:spPr>
          <a:xfrm>
            <a:off x="213159" y="4056054"/>
            <a:ext cx="7228332" cy="532180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b="1">
                <a:latin typeface="Poppins Light"/>
                <a:cs typeface="Poppins Light"/>
              </a:rPr>
              <a:t> </a:t>
            </a:r>
            <a:r>
              <a:rPr lang="en-US" sz="3300">
                <a:latin typeface="Poppins Light"/>
                <a:cs typeface="Poppins Light"/>
              </a:rPr>
              <a:t>Como </a:t>
            </a:r>
            <a:r>
              <a:rPr lang="en-US" sz="3300" err="1">
                <a:latin typeface="Poppins Light"/>
                <a:cs typeface="Poppins Light"/>
              </a:rPr>
              <a:t>visão</a:t>
            </a:r>
            <a:r>
              <a:rPr lang="en-US" sz="3300">
                <a:latin typeface="Poppins Light"/>
                <a:cs typeface="Poppins Light"/>
              </a:rPr>
              <a:t> de </a:t>
            </a:r>
            <a:r>
              <a:rPr lang="en-US" sz="3300" err="1">
                <a:latin typeface="Poppins Light"/>
                <a:cs typeface="Poppins Light"/>
              </a:rPr>
              <a:t>grupo</a:t>
            </a:r>
            <a:r>
              <a:rPr lang="en-US" sz="3300">
                <a:latin typeface="Poppins Light"/>
                <a:cs typeface="Poppins Light"/>
              </a:rPr>
              <a:t>, </a:t>
            </a:r>
            <a:r>
              <a:rPr lang="en-US" sz="3300" err="1">
                <a:latin typeface="Poppins Light"/>
                <a:cs typeface="Poppins Light"/>
              </a:rPr>
              <a:t>aprendemos</a:t>
            </a:r>
            <a:r>
              <a:rPr lang="en-US" sz="3300">
                <a:latin typeface="Poppins Light"/>
                <a:cs typeface="Poppins Light"/>
              </a:rPr>
              <a:t> a </a:t>
            </a:r>
            <a:r>
              <a:rPr lang="en-US" sz="3300" err="1">
                <a:latin typeface="Poppins Light"/>
                <a:cs typeface="Poppins Light"/>
              </a:rPr>
              <a:t>organizar</a:t>
            </a:r>
            <a:r>
              <a:rPr lang="en-US" sz="3300">
                <a:latin typeface="Poppins Light"/>
                <a:cs typeface="Poppins Light"/>
              </a:rPr>
              <a:t> </a:t>
            </a:r>
            <a:r>
              <a:rPr lang="en-US" sz="3300" err="1">
                <a:latin typeface="Poppins Light"/>
                <a:cs typeface="Poppins Light"/>
              </a:rPr>
              <a:t>melhor</a:t>
            </a:r>
            <a:r>
              <a:rPr lang="en-US" sz="3300">
                <a:latin typeface="Poppins Light"/>
                <a:cs typeface="Poppins Light"/>
              </a:rPr>
              <a:t> as </a:t>
            </a:r>
            <a:r>
              <a:rPr lang="en-US" sz="3300" err="1">
                <a:latin typeface="Poppins Light"/>
                <a:cs typeface="Poppins Light"/>
              </a:rPr>
              <a:t>tarefas</a:t>
            </a:r>
            <a:r>
              <a:rPr lang="en-US" sz="3300">
                <a:latin typeface="Poppins Light"/>
                <a:cs typeface="Poppins Light"/>
              </a:rPr>
              <a:t> e </a:t>
            </a:r>
            <a:r>
              <a:rPr lang="en-US" sz="3300" err="1">
                <a:latin typeface="Poppins Light"/>
                <a:cs typeface="Poppins Light"/>
              </a:rPr>
              <a:t>melhorar</a:t>
            </a:r>
            <a:r>
              <a:rPr lang="en-US" sz="3300">
                <a:latin typeface="Poppins Light"/>
                <a:cs typeface="Poppins Light"/>
              </a:rPr>
              <a:t> a </a:t>
            </a:r>
            <a:r>
              <a:rPr lang="en-US" sz="3300" err="1">
                <a:latin typeface="Poppins Light"/>
                <a:cs typeface="Poppins Light"/>
              </a:rPr>
              <a:t>nossa</a:t>
            </a:r>
            <a:r>
              <a:rPr lang="en-US" sz="3300">
                <a:latin typeface="Poppins Light"/>
                <a:cs typeface="Poppins Light"/>
              </a:rPr>
              <a:t> </a:t>
            </a:r>
            <a:r>
              <a:rPr lang="en-US" sz="3300" err="1">
                <a:latin typeface="Poppins Light"/>
                <a:cs typeface="Poppins Light"/>
              </a:rPr>
              <a:t>comunicação</a:t>
            </a:r>
            <a:r>
              <a:rPr lang="en-US" sz="3300">
                <a:latin typeface="Poppins Light"/>
                <a:cs typeface="Poppins Light"/>
              </a:rPr>
              <a:t>, feedbacks e </a:t>
            </a:r>
            <a:r>
              <a:rPr lang="en-US" sz="3300" err="1">
                <a:latin typeface="Poppins Light"/>
                <a:cs typeface="Poppins Light"/>
              </a:rPr>
              <a:t>como</a:t>
            </a:r>
            <a:r>
              <a:rPr lang="en-US" sz="3300">
                <a:latin typeface="Poppins Light"/>
                <a:cs typeface="Poppins Light"/>
              </a:rPr>
              <a:t> </a:t>
            </a:r>
            <a:r>
              <a:rPr lang="en-US" sz="3300" err="1">
                <a:latin typeface="Poppins Light"/>
                <a:cs typeface="Poppins Light"/>
              </a:rPr>
              <a:t>planejar</a:t>
            </a:r>
            <a:r>
              <a:rPr lang="en-US" sz="3300">
                <a:latin typeface="Poppins Light"/>
                <a:cs typeface="Poppins Light"/>
              </a:rPr>
              <a:t> com </a:t>
            </a:r>
            <a:r>
              <a:rPr lang="en-US" sz="3300" err="1">
                <a:latin typeface="Poppins Light"/>
                <a:cs typeface="Poppins Light"/>
              </a:rPr>
              <a:t>cuidado</a:t>
            </a:r>
            <a:r>
              <a:rPr lang="en-US" sz="3300">
                <a:latin typeface="Poppins Light"/>
                <a:cs typeface="Poppins Light"/>
              </a:rPr>
              <a:t> o </a:t>
            </a:r>
            <a:r>
              <a:rPr lang="en-US" sz="3300" err="1">
                <a:latin typeface="Poppins Light"/>
                <a:cs typeface="Poppins Light"/>
              </a:rPr>
              <a:t>nosso</a:t>
            </a:r>
            <a:r>
              <a:rPr lang="en-US" sz="3300">
                <a:latin typeface="Poppins Light"/>
                <a:cs typeface="Poppins Light"/>
              </a:rPr>
              <a:t> </a:t>
            </a:r>
            <a:r>
              <a:rPr lang="en-US" sz="3300" err="1">
                <a:latin typeface="Poppins Light"/>
                <a:cs typeface="Poppins Light"/>
              </a:rPr>
              <a:t>projeto</a:t>
            </a:r>
            <a:r>
              <a:rPr lang="en-US" sz="3300">
                <a:latin typeface="Poppins Light"/>
                <a:cs typeface="Poppins Light"/>
              </a:rPr>
              <a:t>.</a:t>
            </a:r>
            <a:endParaRPr lang="en-US"/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>
              <a:latin typeface="Poppins Light"/>
              <a:cs typeface="Poppins Light"/>
            </a:endParaRP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err="1">
                <a:latin typeface="Poppins Light"/>
                <a:cs typeface="Poppins Light"/>
              </a:rPr>
              <a:t>Aprendemos</a:t>
            </a:r>
            <a:r>
              <a:rPr lang="en-US" sz="3300">
                <a:latin typeface="Poppins Light"/>
                <a:cs typeface="Poppins Light"/>
              </a:rPr>
              <a:t> a lidar com o outro e </a:t>
            </a:r>
            <a:r>
              <a:rPr lang="en-US" sz="3300" err="1">
                <a:latin typeface="Poppins Light"/>
                <a:cs typeface="Poppins Light"/>
              </a:rPr>
              <a:t>entender</a:t>
            </a:r>
            <a:r>
              <a:rPr lang="en-US" sz="3300">
                <a:latin typeface="Poppins Light"/>
                <a:cs typeface="Poppins Light"/>
              </a:rPr>
              <a:t> </a:t>
            </a:r>
            <a:r>
              <a:rPr lang="en-US" sz="3300" err="1">
                <a:latin typeface="Poppins Light"/>
                <a:cs typeface="Poppins Light"/>
              </a:rPr>
              <a:t>situações</a:t>
            </a:r>
            <a:r>
              <a:rPr lang="en-US" sz="3300">
                <a:latin typeface="Poppins Light"/>
                <a:cs typeface="Poppins Light"/>
              </a:rPr>
              <a:t>, mas </a:t>
            </a:r>
            <a:r>
              <a:rPr lang="en-US" sz="3300" err="1">
                <a:latin typeface="Poppins Light"/>
                <a:cs typeface="Poppins Light"/>
              </a:rPr>
              <a:t>também</a:t>
            </a:r>
            <a:r>
              <a:rPr lang="en-US" sz="3300">
                <a:latin typeface="Poppins Light"/>
                <a:cs typeface="Poppins Light"/>
              </a:rPr>
              <a:t> saber a hora de </a:t>
            </a:r>
            <a:r>
              <a:rPr lang="en-US" sz="3300" err="1">
                <a:latin typeface="Poppins Light"/>
                <a:cs typeface="Poppins Light"/>
              </a:rPr>
              <a:t>alertar</a:t>
            </a:r>
            <a:r>
              <a:rPr lang="en-US" sz="3300">
                <a:latin typeface="Poppins Light"/>
                <a:cs typeface="Poppins Light"/>
              </a:rPr>
              <a:t> e </a:t>
            </a:r>
            <a:r>
              <a:rPr lang="en-US" sz="3300" err="1">
                <a:latin typeface="Poppins Light"/>
                <a:cs typeface="Poppins Light"/>
              </a:rPr>
              <a:t>conversar</a:t>
            </a:r>
            <a:r>
              <a:rPr lang="en-US" sz="3300">
                <a:latin typeface="Poppins Light"/>
                <a:cs typeface="Poppins Light"/>
              </a:rPr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 b="1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3300" b="1">
              <a:cs typeface="Calibri"/>
            </a:endParaRPr>
          </a:p>
        </p:txBody>
      </p:sp>
      <p:pic>
        <p:nvPicPr>
          <p:cNvPr id="2" name="Picture 2" descr="A picture containing text, toy, LEGO, vector graphics&#10;&#10;Description automatically generated">
            <a:extLst>
              <a:ext uri="{FF2B5EF4-FFF2-40B4-BE49-F238E27FC236}">
                <a16:creationId xmlns:a16="http://schemas.microsoft.com/office/drawing/2014/main" id="{C889D855-1206-4ED4-9EE2-5E6B036BB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032146" y="1866715"/>
            <a:ext cx="12870611" cy="84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5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62578" y="3515224"/>
            <a:ext cx="10984119" cy="3237477"/>
            <a:chOff x="-2627282" y="1811906"/>
            <a:chExt cx="14645494" cy="4316636"/>
          </a:xfrm>
        </p:grpSpPr>
        <p:sp>
          <p:nvSpPr>
            <p:cNvPr id="3" name="TextBox 3"/>
            <p:cNvSpPr txBox="1"/>
            <p:nvPr/>
          </p:nvSpPr>
          <p:spPr>
            <a:xfrm>
              <a:off x="-2627282" y="1811906"/>
              <a:ext cx="14645494" cy="14892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030"/>
                </a:lnSpc>
              </a:pPr>
              <a:r>
                <a:rPr lang="en-US" sz="6999">
                  <a:solidFill>
                    <a:srgbClr val="333333"/>
                  </a:solidFill>
                  <a:latin typeface="Poppins Medium"/>
                </a:rPr>
                <a:t>Obrigado pela atenção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207698" y="4802538"/>
              <a:ext cx="13202068" cy="1326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524"/>
                </a:lnSpc>
              </a:pPr>
              <a:r>
                <a:rPr lang="en-US" sz="9600">
                  <a:solidFill>
                    <a:srgbClr val="333333"/>
                  </a:solidFill>
                  <a:latin typeface="Poppins Medium"/>
                </a:rPr>
                <a:t>Att. </a:t>
              </a:r>
              <a:r>
                <a:rPr lang="en-US" sz="9600" err="1">
                  <a:solidFill>
                    <a:srgbClr val="F2494E"/>
                  </a:solidFill>
                  <a:latin typeface="Poppins Medium Bold"/>
                </a:rPr>
                <a:t>Melan</a:t>
              </a:r>
              <a:r>
                <a:rPr lang="en-US" sz="9600" err="1">
                  <a:solidFill>
                    <a:srgbClr val="333333"/>
                  </a:solidFill>
                  <a:latin typeface="Poppins Medium Bold"/>
                </a:rPr>
                <a:t>.</a:t>
              </a:r>
              <a:r>
                <a:rPr lang="en-US" sz="9600" err="1">
                  <a:solidFill>
                    <a:srgbClr val="5D9C4D"/>
                  </a:solidFill>
                  <a:latin typeface="Poppins Medium Bold"/>
                </a:rPr>
                <a:t>cia</a:t>
              </a:r>
              <a:endParaRPr lang="en-US" sz="9600">
                <a:solidFill>
                  <a:srgbClr val="5D9C4D"/>
                </a:solidFill>
                <a:latin typeface="Poppins Medium Bold"/>
                <a:cs typeface="Poppins Medium Bold"/>
              </a:endParaRPr>
            </a:p>
          </p:txBody>
        </p:sp>
      </p:grpSp>
      <p:pic>
        <p:nvPicPr>
          <p:cNvPr id="7" name="Picture 3">
            <a:extLst>
              <a:ext uri="{FF2B5EF4-FFF2-40B4-BE49-F238E27FC236}">
                <a16:creationId xmlns:a16="http://schemas.microsoft.com/office/drawing/2014/main" id="{0B0711C6-7308-4350-9334-21CE361E7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-653799" y="-415101"/>
            <a:ext cx="3933917" cy="3933917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9B91BD4C-7F3E-4E7D-BD89-5771D758F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780858" y="-539151"/>
            <a:ext cx="3407342" cy="4163771"/>
          </a:xfrm>
          <a:prstGeom prst="rect">
            <a:avLst/>
          </a:prstGeom>
        </p:spPr>
      </p:pic>
      <p:grpSp>
        <p:nvGrpSpPr>
          <p:cNvPr id="12" name="Group 2">
            <a:extLst>
              <a:ext uri="{FF2B5EF4-FFF2-40B4-BE49-F238E27FC236}">
                <a16:creationId xmlns:a16="http://schemas.microsoft.com/office/drawing/2014/main" id="{5C95ACE1-6BCB-40FB-A146-332432A2B378}"/>
              </a:ext>
            </a:extLst>
          </p:cNvPr>
          <p:cNvGrpSpPr/>
          <p:nvPr/>
        </p:nvGrpSpPr>
        <p:grpSpPr>
          <a:xfrm>
            <a:off x="253231" y="7801985"/>
            <a:ext cx="2846871" cy="2859631"/>
            <a:chOff x="14167" y="0"/>
            <a:chExt cx="6321665" cy="6350000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14610B29-C0D5-4E91-A720-D1E4594285A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D9C4D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069267" y="-237940"/>
            <a:ext cx="4411594" cy="539096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203507" y="270279"/>
            <a:ext cx="1516842" cy="1516842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D9C4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724453" y="849064"/>
            <a:ext cx="11705248" cy="2367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583"/>
              </a:lnSpc>
            </a:pPr>
            <a:r>
              <a:rPr lang="en-US" sz="17550" err="1">
                <a:solidFill>
                  <a:srgbClr val="FF0000"/>
                </a:solidFill>
                <a:latin typeface="Poppins Light"/>
                <a:cs typeface="Poppins Light"/>
              </a:rPr>
              <a:t>Melan</a:t>
            </a:r>
            <a:r>
              <a:rPr lang="en-US" sz="17550" err="1">
                <a:solidFill>
                  <a:srgbClr val="333333"/>
                </a:solidFill>
                <a:latin typeface="Poppins Light"/>
                <a:cs typeface="Poppins Light"/>
              </a:rPr>
              <a:t>.</a:t>
            </a:r>
            <a:r>
              <a:rPr lang="en-US" sz="17550" err="1">
                <a:solidFill>
                  <a:srgbClr val="00B050"/>
                </a:solidFill>
                <a:latin typeface="Poppins Light"/>
                <a:cs typeface="Poppins Light"/>
              </a:rPr>
              <a:t>cia</a:t>
            </a:r>
            <a:endParaRPr lang="en-US" sz="17550">
              <a:solidFill>
                <a:srgbClr val="00B050"/>
              </a:solidFill>
              <a:latin typeface="Poppins Light"/>
              <a:cs typeface="Poppins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BBACFE-209C-4FCD-ADA1-A6AFF68C5DCF}"/>
              </a:ext>
            </a:extLst>
          </p:cNvPr>
          <p:cNvSpPr txBox="1"/>
          <p:nvPr/>
        </p:nvSpPr>
        <p:spPr>
          <a:xfrm>
            <a:off x="3717985" y="4181655"/>
            <a:ext cx="14626083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>
              <a:buFont typeface="Arial"/>
              <a:buChar char="•"/>
            </a:pPr>
            <a:r>
              <a:rPr lang="pt-BR" sz="5400" cap="all">
                <a:latin typeface="Poppins Light"/>
                <a:ea typeface="+mn-lt"/>
                <a:cs typeface="+mn-lt"/>
              </a:rPr>
              <a:t>ALEXANDRE ALVES GAVAZZI RA: 01212000  </a:t>
            </a:r>
            <a:endParaRPr lang="en-US" sz="5400" cap="all">
              <a:latin typeface="Poppins Light"/>
              <a:ea typeface="+mn-lt"/>
              <a:cs typeface="+mn-lt"/>
            </a:endParaRPr>
          </a:p>
          <a:p>
            <a:pPr marL="685800" indent="-685800">
              <a:buFont typeface="Arial"/>
              <a:buChar char="•"/>
            </a:pPr>
            <a:r>
              <a:rPr lang="pt-BR" sz="5400" cap="all">
                <a:latin typeface="Poppins Light"/>
                <a:ea typeface="+mn-lt"/>
                <a:cs typeface="+mn-lt"/>
              </a:rPr>
              <a:t>LUANA HAMAISHI RA: 01212177</a:t>
            </a:r>
            <a:endParaRPr lang="en-US" sz="5400" cap="all">
              <a:latin typeface="Poppins Light"/>
              <a:ea typeface="+mn-lt"/>
              <a:cs typeface="+mn-lt"/>
            </a:endParaRPr>
          </a:p>
          <a:p>
            <a:pPr marL="685800" indent="-685800">
              <a:buFont typeface="Arial"/>
              <a:buChar char="•"/>
            </a:pPr>
            <a:r>
              <a:rPr lang="pt-BR" sz="5400" cap="all">
                <a:latin typeface="Poppins Light"/>
                <a:ea typeface="+mn-lt"/>
                <a:cs typeface="+mn-lt"/>
              </a:rPr>
              <a:t>LUCAS ALVES FERREIRA RA: 01212127</a:t>
            </a:r>
            <a:endParaRPr lang="en-US" sz="5400" cap="all">
              <a:latin typeface="Poppins Light"/>
              <a:ea typeface="+mn-lt"/>
              <a:cs typeface="+mn-lt"/>
            </a:endParaRPr>
          </a:p>
          <a:p>
            <a:pPr marL="685800" indent="-685800">
              <a:buFont typeface="Arial"/>
              <a:buChar char="•"/>
            </a:pPr>
            <a:r>
              <a:rPr lang="pt-BR" sz="5400" cap="all">
                <a:latin typeface="Poppins Light"/>
                <a:ea typeface="+mn-lt"/>
                <a:cs typeface="+mn-lt"/>
              </a:rPr>
              <a:t>GUSTAVO ISAAC LINO RA: 01212103</a:t>
            </a:r>
            <a:endParaRPr lang="en-US" sz="5400" cap="all">
              <a:latin typeface="Poppins Light"/>
              <a:ea typeface="+mn-lt"/>
              <a:cs typeface="+mn-lt"/>
            </a:endParaRPr>
          </a:p>
          <a:p>
            <a:pPr marL="685800" indent="-685800">
              <a:buFont typeface="Arial"/>
              <a:buChar char="•"/>
            </a:pPr>
            <a:r>
              <a:rPr lang="pt-BR" sz="5400" cap="all">
                <a:latin typeface="Poppins Light"/>
                <a:ea typeface="+mn-lt"/>
                <a:cs typeface="+mn-lt"/>
              </a:rPr>
              <a:t>SARA DE SOUZA COSTA RA: 01212072</a:t>
            </a:r>
            <a:endParaRPr lang="en-US" sz="5400" cap="all">
              <a:latin typeface="Poppins Light"/>
              <a:ea typeface="+mn-lt"/>
              <a:cs typeface="+mn-lt"/>
            </a:endParaRPr>
          </a:p>
          <a:p>
            <a:pPr marL="685800" indent="-685800">
              <a:buFont typeface="Arial"/>
              <a:buChar char="•"/>
            </a:pPr>
            <a:endParaRPr lang="en-US" sz="5400" b="1">
              <a:cs typeface="Calibri"/>
            </a:endParaRPr>
          </a:p>
          <a:p>
            <a:pPr marL="685800" indent="-685800">
              <a:buFont typeface="Arial"/>
              <a:buChar char="•"/>
            </a:pPr>
            <a:endParaRPr lang="pt-BR" sz="5400" b="1" cap="all"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67F4754-60A9-4CA0-8575-616B161F5505}"/>
              </a:ext>
            </a:extLst>
          </p:cNvPr>
          <p:cNvSpPr txBox="1"/>
          <p:nvPr/>
        </p:nvSpPr>
        <p:spPr>
          <a:xfrm>
            <a:off x="871267" y="2413240"/>
            <a:ext cx="822097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Poppins Light"/>
                <a:ea typeface="+mn-lt"/>
                <a:cs typeface="+mn-lt"/>
              </a:rPr>
              <a:t>Produtores de </a:t>
            </a:r>
            <a:r>
              <a:rPr lang="en-US" sz="3200" err="1">
                <a:latin typeface="Poppins Light"/>
                <a:ea typeface="+mn-lt"/>
                <a:cs typeface="+mn-lt"/>
              </a:rPr>
              <a:t>melancia</a:t>
            </a:r>
            <a:r>
              <a:rPr lang="en-US" sz="3200">
                <a:latin typeface="Poppins Light"/>
                <a:ea typeface="+mn-lt"/>
                <a:cs typeface="+mn-lt"/>
              </a:rPr>
              <a:t> </a:t>
            </a:r>
            <a:r>
              <a:rPr lang="en-US" sz="3200" err="1">
                <a:latin typeface="Poppins Light"/>
                <a:ea typeface="+mn-lt"/>
                <a:cs typeface="+mn-lt"/>
              </a:rPr>
              <a:t>tendem</a:t>
            </a:r>
            <a:r>
              <a:rPr lang="en-US" sz="3200">
                <a:latin typeface="Poppins Light"/>
                <a:ea typeface="+mn-lt"/>
                <a:cs typeface="+mn-lt"/>
              </a:rPr>
              <a:t> a </a:t>
            </a:r>
            <a:r>
              <a:rPr lang="en-US" sz="3200" err="1">
                <a:latin typeface="Poppins Light"/>
                <a:ea typeface="+mn-lt"/>
                <a:cs typeface="+mn-lt"/>
              </a:rPr>
              <a:t>enfrentar</a:t>
            </a:r>
            <a:r>
              <a:rPr lang="en-US" sz="3200">
                <a:latin typeface="Poppins Light"/>
                <a:ea typeface="+mn-lt"/>
                <a:cs typeface="+mn-lt"/>
              </a:rPr>
              <a:t> </a:t>
            </a:r>
            <a:r>
              <a:rPr lang="en-US" sz="3200" err="1">
                <a:latin typeface="Poppins Light"/>
                <a:ea typeface="+mn-lt"/>
                <a:cs typeface="+mn-lt"/>
              </a:rPr>
              <a:t>muitas</a:t>
            </a:r>
            <a:r>
              <a:rPr lang="en-US" sz="3200">
                <a:latin typeface="Poppins Light"/>
                <a:ea typeface="+mn-lt"/>
                <a:cs typeface="+mn-lt"/>
              </a:rPr>
              <a:t> </a:t>
            </a:r>
            <a:r>
              <a:rPr lang="en-US" sz="3200" err="1">
                <a:latin typeface="Poppins Light"/>
                <a:ea typeface="+mn-lt"/>
                <a:cs typeface="+mn-lt"/>
              </a:rPr>
              <a:t>perdas</a:t>
            </a:r>
            <a:r>
              <a:rPr lang="en-US" sz="3200">
                <a:latin typeface="Poppins Light"/>
                <a:ea typeface="+mn-lt"/>
                <a:cs typeface="+mn-lt"/>
              </a:rPr>
              <a:t> pela </a:t>
            </a:r>
            <a:r>
              <a:rPr lang="en-US" sz="3200" err="1">
                <a:latin typeface="Poppins Light"/>
                <a:ea typeface="+mn-lt"/>
                <a:cs typeface="+mn-lt"/>
              </a:rPr>
              <a:t>falta</a:t>
            </a:r>
            <a:r>
              <a:rPr lang="en-US" sz="3200">
                <a:latin typeface="Poppins Light"/>
                <a:ea typeface="+mn-lt"/>
                <a:cs typeface="+mn-lt"/>
              </a:rPr>
              <a:t> da </a:t>
            </a:r>
            <a:r>
              <a:rPr lang="en-US" sz="3200" err="1">
                <a:latin typeface="Poppins Light"/>
                <a:ea typeface="+mn-lt"/>
                <a:cs typeface="+mn-lt"/>
              </a:rPr>
              <a:t>manutenção</a:t>
            </a:r>
            <a:r>
              <a:rPr lang="en-US" sz="3200">
                <a:latin typeface="Poppins Light"/>
                <a:ea typeface="+mn-lt"/>
                <a:cs typeface="+mn-lt"/>
              </a:rPr>
              <a:t> do solo e de </a:t>
            </a:r>
            <a:r>
              <a:rPr lang="en-US" sz="3200" err="1">
                <a:latin typeface="Poppins Light"/>
                <a:ea typeface="+mn-lt"/>
                <a:cs typeface="+mn-lt"/>
              </a:rPr>
              <a:t>cuidados</a:t>
            </a:r>
            <a:r>
              <a:rPr lang="en-US" sz="3200">
                <a:latin typeface="Poppins Light"/>
                <a:ea typeface="+mn-lt"/>
                <a:cs typeface="+mn-lt"/>
              </a:rPr>
              <a:t> com </a:t>
            </a:r>
            <a:r>
              <a:rPr lang="en-US" sz="3200" err="1">
                <a:latin typeface="Poppins Light"/>
                <a:ea typeface="+mn-lt"/>
                <a:cs typeface="+mn-lt"/>
              </a:rPr>
              <a:t>sua</a:t>
            </a:r>
            <a:r>
              <a:rPr lang="en-US" sz="3200">
                <a:latin typeface="Poppins Light"/>
                <a:ea typeface="+mn-lt"/>
                <a:cs typeface="+mn-lt"/>
              </a:rPr>
              <a:t> </a:t>
            </a:r>
            <a:r>
              <a:rPr lang="en-US" sz="3200" err="1">
                <a:latin typeface="Poppins Light"/>
                <a:ea typeface="+mn-lt"/>
                <a:cs typeface="+mn-lt"/>
              </a:rPr>
              <a:t>temperatura</a:t>
            </a:r>
            <a:r>
              <a:rPr lang="en-US" sz="3200">
                <a:latin typeface="Poppins Light"/>
                <a:ea typeface="+mn-lt"/>
                <a:cs typeface="+mn-lt"/>
              </a:rPr>
              <a:t>. </a:t>
            </a:r>
            <a:endParaRPr lang="en-US" sz="3200">
              <a:latin typeface="Poppins Light"/>
              <a:ea typeface="+mn-lt"/>
              <a:cs typeface="Poppins Medium"/>
            </a:endParaRPr>
          </a:p>
          <a:p>
            <a:r>
              <a:rPr lang="en-US" sz="3200">
                <a:latin typeface="Poppins Light"/>
                <a:ea typeface="+mn-lt"/>
                <a:cs typeface="+mn-lt"/>
              </a:rPr>
              <a:t>Por ser </a:t>
            </a:r>
            <a:r>
              <a:rPr lang="en-US" sz="3200" err="1">
                <a:latin typeface="Poppins Light"/>
                <a:ea typeface="+mn-lt"/>
                <a:cs typeface="+mn-lt"/>
              </a:rPr>
              <a:t>uma</a:t>
            </a:r>
            <a:r>
              <a:rPr lang="en-US" sz="3200">
                <a:latin typeface="Poppins Light"/>
                <a:ea typeface="+mn-lt"/>
                <a:cs typeface="+mn-lt"/>
              </a:rPr>
              <a:t> </a:t>
            </a:r>
            <a:r>
              <a:rPr lang="en-US" sz="3200" err="1">
                <a:latin typeface="Poppins Light"/>
                <a:ea typeface="+mn-lt"/>
                <a:cs typeface="+mn-lt"/>
              </a:rPr>
              <a:t>fruta</a:t>
            </a:r>
            <a:r>
              <a:rPr lang="en-US" sz="3200">
                <a:latin typeface="Poppins Light"/>
                <a:ea typeface="+mn-lt"/>
                <a:cs typeface="+mn-lt"/>
              </a:rPr>
              <a:t> </a:t>
            </a:r>
            <a:r>
              <a:rPr lang="en-US" sz="3200" err="1">
                <a:latin typeface="Poppins Light"/>
                <a:ea typeface="+mn-lt"/>
                <a:cs typeface="+mn-lt"/>
              </a:rPr>
              <a:t>sensível</a:t>
            </a:r>
            <a:r>
              <a:rPr lang="en-US" sz="3200">
                <a:latin typeface="Poppins Light"/>
                <a:ea typeface="+mn-lt"/>
                <a:cs typeface="+mn-lt"/>
              </a:rPr>
              <a:t> </a:t>
            </a:r>
            <a:r>
              <a:rPr lang="en-US" sz="3200" err="1">
                <a:latin typeface="Poppins Light"/>
                <a:ea typeface="+mn-lt"/>
                <a:cs typeface="+mn-lt"/>
              </a:rPr>
              <a:t>elas</a:t>
            </a:r>
            <a:r>
              <a:rPr lang="en-US" sz="3200">
                <a:latin typeface="Poppins Light"/>
                <a:ea typeface="+mn-lt"/>
                <a:cs typeface="+mn-lt"/>
              </a:rPr>
              <a:t> </a:t>
            </a:r>
            <a:r>
              <a:rPr lang="en-US" sz="3200" err="1">
                <a:latin typeface="Poppins Light"/>
                <a:ea typeface="+mn-lt"/>
                <a:cs typeface="+mn-lt"/>
              </a:rPr>
              <a:t>necessitam</a:t>
            </a:r>
            <a:r>
              <a:rPr lang="en-US" sz="3200">
                <a:latin typeface="Poppins Light"/>
                <a:ea typeface="+mn-lt"/>
                <a:cs typeface="+mn-lt"/>
              </a:rPr>
              <a:t> de </a:t>
            </a:r>
            <a:r>
              <a:rPr lang="en-US" sz="3200" err="1">
                <a:latin typeface="Poppins Light"/>
                <a:ea typeface="+mn-lt"/>
                <a:cs typeface="+mn-lt"/>
              </a:rPr>
              <a:t>monitoramento</a:t>
            </a:r>
            <a:r>
              <a:rPr lang="en-US" sz="3200">
                <a:latin typeface="Poppins Light"/>
                <a:ea typeface="+mn-lt"/>
                <a:cs typeface="+mn-lt"/>
              </a:rPr>
              <a:t> </a:t>
            </a:r>
            <a:r>
              <a:rPr lang="en-US" sz="3200" err="1">
                <a:latin typeface="Poppins Light"/>
                <a:ea typeface="+mn-lt"/>
                <a:cs typeface="+mn-lt"/>
              </a:rPr>
              <a:t>constante</a:t>
            </a:r>
            <a:r>
              <a:rPr lang="en-US" sz="3200">
                <a:latin typeface="Poppins Light"/>
                <a:ea typeface="+mn-lt"/>
                <a:cs typeface="+mn-lt"/>
              </a:rPr>
              <a:t> do solo e </a:t>
            </a:r>
            <a:r>
              <a:rPr lang="en-US" sz="3200" err="1">
                <a:latin typeface="Poppins Light"/>
                <a:ea typeface="+mn-lt"/>
                <a:cs typeface="+mn-lt"/>
              </a:rPr>
              <a:t>temperatura</a:t>
            </a:r>
            <a:r>
              <a:rPr lang="en-US" sz="3200">
                <a:latin typeface="Poppins Light"/>
                <a:ea typeface="+mn-lt"/>
                <a:cs typeface="+mn-lt"/>
              </a:rPr>
              <a:t>, </a:t>
            </a:r>
            <a:r>
              <a:rPr lang="en-US" sz="3200" err="1">
                <a:latin typeface="Poppins Light"/>
                <a:ea typeface="+mn-lt"/>
                <a:cs typeface="+mn-lt"/>
              </a:rPr>
              <a:t>sendo</a:t>
            </a:r>
            <a:r>
              <a:rPr lang="en-US" sz="3200">
                <a:latin typeface="Poppins Light"/>
                <a:ea typeface="+mn-lt"/>
                <a:cs typeface="+mn-lt"/>
              </a:rPr>
              <a:t> a </a:t>
            </a:r>
            <a:r>
              <a:rPr lang="en-US" sz="3200" err="1">
                <a:latin typeface="Poppins Light"/>
                <a:ea typeface="+mn-lt"/>
                <a:cs typeface="+mn-lt"/>
              </a:rPr>
              <a:t>temperatura</a:t>
            </a:r>
            <a:r>
              <a:rPr lang="en-US" sz="3200">
                <a:latin typeface="Poppins Light"/>
                <a:ea typeface="+mn-lt"/>
                <a:cs typeface="+mn-lt"/>
              </a:rPr>
              <a:t> ideal entre 18° e 25° </a:t>
            </a:r>
            <a:r>
              <a:rPr lang="en-US" sz="3200" err="1">
                <a:latin typeface="Poppins Light"/>
                <a:ea typeface="+mn-lt"/>
                <a:cs typeface="+mn-lt"/>
              </a:rPr>
              <a:t>graus</a:t>
            </a:r>
            <a:r>
              <a:rPr lang="en-US" sz="3200">
                <a:latin typeface="Poppins Light"/>
                <a:ea typeface="+mn-lt"/>
                <a:cs typeface="+mn-lt"/>
              </a:rPr>
              <a:t> Celsius.  </a:t>
            </a:r>
            <a:endParaRPr lang="en-US" sz="3200">
              <a:latin typeface="Poppins Light"/>
              <a:cs typeface="Poppins Medium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25D65261-1BD9-4C1D-844A-A6345D58F505}"/>
              </a:ext>
            </a:extLst>
          </p:cNvPr>
          <p:cNvSpPr txBox="1"/>
          <p:nvPr/>
        </p:nvSpPr>
        <p:spPr>
          <a:xfrm>
            <a:off x="864336" y="734323"/>
            <a:ext cx="8277969" cy="112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9"/>
              </a:lnSpc>
              <a:spcBef>
                <a:spcPct val="0"/>
              </a:spcBef>
            </a:pPr>
            <a:r>
              <a:rPr lang="en-US" sz="6950" b="1" err="1">
                <a:solidFill>
                  <a:srgbClr val="333333"/>
                </a:solidFill>
                <a:latin typeface="Poppins Light"/>
                <a:cs typeface="Poppins Light"/>
              </a:rPr>
              <a:t>Problema</a:t>
            </a:r>
            <a:r>
              <a:rPr lang="en-US" sz="6950" b="1">
                <a:solidFill>
                  <a:srgbClr val="333333"/>
                </a:solidFill>
                <a:latin typeface="Poppins Light"/>
                <a:cs typeface="Poppins Light"/>
              </a:rPr>
              <a:t>:</a:t>
            </a:r>
            <a:endParaRPr lang="en-US" b="1">
              <a:latin typeface="Poppins Light"/>
              <a:cs typeface="Poppins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FF31B9-6898-4F06-9CDA-5D4D9338DE40}"/>
              </a:ext>
            </a:extLst>
          </p:cNvPr>
          <p:cNvSpPr txBox="1"/>
          <p:nvPr/>
        </p:nvSpPr>
        <p:spPr>
          <a:xfrm>
            <a:off x="9152625" y="2413240"/>
            <a:ext cx="899734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Poppins Light"/>
                <a:ea typeface="+mn-lt"/>
                <a:cs typeface="+mn-lt"/>
              </a:rPr>
              <a:t>Tendo </a:t>
            </a:r>
            <a:r>
              <a:rPr lang="en-US" sz="3600" dirty="0" err="1">
                <a:latin typeface="Poppins Light"/>
                <a:ea typeface="+mn-lt"/>
                <a:cs typeface="+mn-lt"/>
              </a:rPr>
              <a:t>em</a:t>
            </a:r>
            <a:r>
              <a:rPr lang="en-US" sz="3600" dirty="0">
                <a:latin typeface="Poppins Light"/>
                <a:ea typeface="+mn-lt"/>
                <a:cs typeface="+mn-lt"/>
              </a:rPr>
              <a:t> vista </a:t>
            </a:r>
            <a:r>
              <a:rPr lang="en-US" sz="3600" dirty="0" err="1">
                <a:latin typeface="Poppins Light"/>
                <a:ea typeface="+mn-lt"/>
                <a:cs typeface="+mn-lt"/>
              </a:rPr>
              <a:t>isso</a:t>
            </a:r>
            <a:r>
              <a:rPr lang="en-US" sz="3600" dirty="0">
                <a:latin typeface="Poppins Light"/>
                <a:ea typeface="+mn-lt"/>
                <a:cs typeface="+mn-lt"/>
              </a:rPr>
              <a:t>, a </a:t>
            </a:r>
            <a:r>
              <a:rPr lang="en-US" sz="3600" dirty="0" err="1">
                <a:latin typeface="Poppins Light"/>
                <a:ea typeface="+mn-lt"/>
                <a:cs typeface="+mn-lt"/>
              </a:rPr>
              <a:t>Melan.cia</a:t>
            </a:r>
            <a:r>
              <a:rPr lang="en-US" sz="3600" dirty="0">
                <a:latin typeface="Poppins Light"/>
                <a:ea typeface="+mn-lt"/>
                <a:cs typeface="+mn-lt"/>
              </a:rPr>
              <a:t> </a:t>
            </a:r>
            <a:r>
              <a:rPr lang="en-US" sz="3600" dirty="0" err="1">
                <a:latin typeface="Poppins Light"/>
                <a:ea typeface="+mn-lt"/>
                <a:cs typeface="+mn-lt"/>
              </a:rPr>
              <a:t>trás</a:t>
            </a:r>
            <a:r>
              <a:rPr lang="en-US" sz="3600" dirty="0">
                <a:latin typeface="Poppins Light"/>
                <a:ea typeface="+mn-lt"/>
                <a:cs typeface="+mn-lt"/>
              </a:rPr>
              <a:t> </a:t>
            </a:r>
            <a:endParaRPr lang="en-US" sz="3600" err="1">
              <a:latin typeface="Poppins Light"/>
              <a:ea typeface="+mn-lt"/>
              <a:cs typeface="+mn-lt"/>
            </a:endParaRPr>
          </a:p>
          <a:p>
            <a:r>
              <a:rPr lang="en-US" sz="3600" dirty="0" err="1">
                <a:latin typeface="Poppins Light"/>
                <a:ea typeface="+mn-lt"/>
                <a:cs typeface="+mn-lt"/>
              </a:rPr>
              <a:t>como</a:t>
            </a:r>
            <a:r>
              <a:rPr lang="en-US" sz="3600" dirty="0">
                <a:latin typeface="Poppins Light"/>
                <a:ea typeface="+mn-lt"/>
                <a:cs typeface="+mn-lt"/>
              </a:rPr>
              <a:t> </a:t>
            </a:r>
            <a:r>
              <a:rPr lang="en-US" sz="3600" dirty="0" err="1">
                <a:latin typeface="Poppins Light"/>
                <a:ea typeface="+mn-lt"/>
                <a:cs typeface="+mn-lt"/>
              </a:rPr>
              <a:t>uma</a:t>
            </a:r>
            <a:r>
              <a:rPr lang="en-US" sz="3600" dirty="0">
                <a:latin typeface="Poppins Light"/>
                <a:ea typeface="+mn-lt"/>
                <a:cs typeface="+mn-lt"/>
              </a:rPr>
              <a:t> </a:t>
            </a:r>
            <a:r>
              <a:rPr lang="en-US" sz="3600" dirty="0" err="1">
                <a:latin typeface="Poppins Light"/>
                <a:ea typeface="+mn-lt"/>
                <a:cs typeface="+mn-lt"/>
              </a:rPr>
              <a:t>solução</a:t>
            </a:r>
            <a:r>
              <a:rPr lang="en-US" sz="3600" dirty="0">
                <a:latin typeface="Poppins Light"/>
                <a:ea typeface="+mn-lt"/>
                <a:cs typeface="+mn-lt"/>
              </a:rPr>
              <a:t> </a:t>
            </a:r>
            <a:r>
              <a:rPr lang="en-US" sz="3600" dirty="0" err="1">
                <a:latin typeface="Poppins Light"/>
                <a:ea typeface="+mn-lt"/>
                <a:cs typeface="+mn-lt"/>
              </a:rPr>
              <a:t>sensores</a:t>
            </a:r>
            <a:r>
              <a:rPr lang="en-US" sz="3600" dirty="0">
                <a:latin typeface="Poppins Light"/>
                <a:ea typeface="+mn-lt"/>
                <a:cs typeface="+mn-lt"/>
              </a:rPr>
              <a:t> que </a:t>
            </a:r>
            <a:r>
              <a:rPr lang="en-US" sz="3600" dirty="0" err="1">
                <a:latin typeface="Poppins Light"/>
                <a:ea typeface="+mn-lt"/>
                <a:cs typeface="+mn-lt"/>
              </a:rPr>
              <a:t>fazem</a:t>
            </a:r>
            <a:r>
              <a:rPr lang="en-US" sz="3600" dirty="0">
                <a:latin typeface="Poppins Light"/>
                <a:ea typeface="+mn-lt"/>
                <a:cs typeface="+mn-lt"/>
              </a:rPr>
              <a:t> </a:t>
            </a:r>
            <a:r>
              <a:rPr lang="en-US" sz="3600" dirty="0" err="1">
                <a:latin typeface="Poppins Light"/>
                <a:ea typeface="+mn-lt"/>
                <a:cs typeface="+mn-lt"/>
              </a:rPr>
              <a:t>medição</a:t>
            </a:r>
            <a:r>
              <a:rPr lang="en-US" sz="3600" dirty="0">
                <a:latin typeface="Poppins Light"/>
                <a:ea typeface="+mn-lt"/>
                <a:cs typeface="+mn-lt"/>
              </a:rPr>
              <a:t> de </a:t>
            </a:r>
            <a:r>
              <a:rPr lang="en-US" sz="3600" dirty="0" err="1">
                <a:latin typeface="Poppins Light"/>
                <a:ea typeface="+mn-lt"/>
                <a:cs typeface="+mn-lt"/>
              </a:rPr>
              <a:t>umidade</a:t>
            </a:r>
            <a:r>
              <a:rPr lang="en-US" sz="3600" dirty="0">
                <a:latin typeface="Poppins Light"/>
                <a:ea typeface="+mn-lt"/>
                <a:cs typeface="+mn-lt"/>
              </a:rPr>
              <a:t> e </a:t>
            </a:r>
          </a:p>
          <a:p>
            <a:r>
              <a:rPr lang="en-US" sz="3600" dirty="0" err="1">
                <a:latin typeface="Poppins Light"/>
                <a:ea typeface="+mn-lt"/>
                <a:cs typeface="+mn-lt"/>
              </a:rPr>
              <a:t>temperatura</a:t>
            </a:r>
            <a:r>
              <a:rPr lang="en-US" sz="3600" dirty="0">
                <a:latin typeface="Poppins Light"/>
                <a:ea typeface="+mn-lt"/>
                <a:cs typeface="+mn-lt"/>
              </a:rPr>
              <a:t> </a:t>
            </a:r>
            <a:r>
              <a:rPr lang="en-US" sz="3600" dirty="0" err="1">
                <a:latin typeface="Poppins Light"/>
                <a:ea typeface="+mn-lt"/>
                <a:cs typeface="+mn-lt"/>
              </a:rPr>
              <a:t>nas</a:t>
            </a:r>
            <a:r>
              <a:rPr lang="en-US" sz="3600" dirty="0">
                <a:latin typeface="Poppins Light"/>
                <a:ea typeface="+mn-lt"/>
                <a:cs typeface="+mn-lt"/>
              </a:rPr>
              <a:t> </a:t>
            </a:r>
            <a:r>
              <a:rPr lang="en-US" sz="3600" dirty="0" err="1">
                <a:latin typeface="Poppins Light"/>
                <a:ea typeface="+mn-lt"/>
                <a:cs typeface="+mn-lt"/>
              </a:rPr>
              <a:t>plantações</a:t>
            </a:r>
            <a:r>
              <a:rPr lang="en-US" sz="3600" dirty="0">
                <a:latin typeface="Poppins Light"/>
                <a:ea typeface="+mn-lt"/>
                <a:cs typeface="+mn-lt"/>
              </a:rPr>
              <a:t> para </a:t>
            </a:r>
          </a:p>
          <a:p>
            <a:r>
              <a:rPr lang="en-US" sz="3600" dirty="0" err="1">
                <a:latin typeface="Poppins Light"/>
                <a:ea typeface="+mn-lt"/>
                <a:cs typeface="+mn-lt"/>
              </a:rPr>
              <a:t>minimizar</a:t>
            </a:r>
            <a:r>
              <a:rPr lang="en-US" sz="3600" dirty="0">
                <a:latin typeface="Poppins Light"/>
                <a:ea typeface="+mn-lt"/>
                <a:cs typeface="+mn-lt"/>
              </a:rPr>
              <a:t> </a:t>
            </a:r>
            <a:r>
              <a:rPr lang="en-US" sz="3600" dirty="0" err="1">
                <a:latin typeface="Poppins Light"/>
                <a:ea typeface="+mn-lt"/>
                <a:cs typeface="+mn-lt"/>
              </a:rPr>
              <a:t>esse</a:t>
            </a:r>
            <a:r>
              <a:rPr lang="en-US" sz="3600" dirty="0">
                <a:latin typeface="Poppins Light"/>
                <a:ea typeface="+mn-lt"/>
                <a:cs typeface="+mn-lt"/>
              </a:rPr>
              <a:t> </a:t>
            </a:r>
            <a:r>
              <a:rPr lang="en-US" sz="3600" dirty="0" err="1">
                <a:latin typeface="Poppins Light"/>
                <a:ea typeface="+mn-lt"/>
                <a:cs typeface="+mn-lt"/>
              </a:rPr>
              <a:t>desperdício</a:t>
            </a:r>
            <a:endParaRPr lang="en-US" sz="3600" dirty="0">
              <a:latin typeface="Poppins Light"/>
              <a:cs typeface="Calibri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2D92F2E6-4016-40AF-B2A2-8EA329DF0698}"/>
              </a:ext>
            </a:extLst>
          </p:cNvPr>
          <p:cNvSpPr txBox="1"/>
          <p:nvPr/>
        </p:nvSpPr>
        <p:spPr>
          <a:xfrm>
            <a:off x="9145694" y="734323"/>
            <a:ext cx="8277969" cy="112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9"/>
              </a:lnSpc>
              <a:spcBef>
                <a:spcPct val="0"/>
              </a:spcBef>
            </a:pPr>
            <a:r>
              <a:rPr lang="en-US" sz="6950" b="1" err="1">
                <a:solidFill>
                  <a:srgbClr val="333333"/>
                </a:solidFill>
                <a:latin typeface="Poppins Light"/>
                <a:cs typeface="Poppins Light"/>
              </a:rPr>
              <a:t>Solução</a:t>
            </a:r>
            <a:r>
              <a:rPr lang="en-US" sz="6950" b="1">
                <a:solidFill>
                  <a:srgbClr val="333333"/>
                </a:solidFill>
                <a:latin typeface="Poppins Light"/>
                <a:cs typeface="Poppins Light"/>
              </a:rPr>
              <a:t>:</a:t>
            </a:r>
            <a:endParaRPr lang="en-US" b="1">
              <a:latin typeface="Poppins Light"/>
              <a:cs typeface="Poppins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CA1A0-B29E-449E-80E4-0F11113D2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83488" y="7719928"/>
            <a:ext cx="4411594" cy="53909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D80C60A-4527-4AA4-88D5-7A7D9AFBF007}"/>
              </a:ext>
            </a:extLst>
          </p:cNvPr>
          <p:cNvGrpSpPr/>
          <p:nvPr/>
        </p:nvGrpSpPr>
        <p:grpSpPr>
          <a:xfrm>
            <a:off x="15926532" y="356543"/>
            <a:ext cx="1510074" cy="1516842"/>
            <a:chOff x="14167" y="0"/>
            <a:chExt cx="6321665" cy="6350000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68E16F6D-9A3D-40C3-A8A0-92E55304F2D2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D9C4D"/>
            </a:solid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47111" y="-1342016"/>
            <a:ext cx="2859631" cy="285963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D9C4D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516557" y="-1768482"/>
            <a:ext cx="3887942" cy="475106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07134" y="1878200"/>
            <a:ext cx="6803403" cy="1103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33"/>
              </a:lnSpc>
            </a:pPr>
            <a:r>
              <a:rPr lang="en-US" sz="6900" b="1" err="1">
                <a:solidFill>
                  <a:srgbClr val="333333"/>
                </a:solidFill>
                <a:latin typeface="Poppins Light"/>
                <a:cs typeface="Poppins Light"/>
              </a:rPr>
              <a:t>Nosso</a:t>
            </a:r>
            <a:r>
              <a:rPr lang="en-US" sz="6900" b="1">
                <a:solidFill>
                  <a:srgbClr val="333333"/>
                </a:solidFill>
                <a:latin typeface="Poppins Light"/>
                <a:cs typeface="Poppins Light"/>
              </a:rPr>
              <a:t> </a:t>
            </a:r>
            <a:r>
              <a:rPr lang="en-US" sz="6900" b="1" err="1">
                <a:solidFill>
                  <a:srgbClr val="333333"/>
                </a:solidFill>
                <a:latin typeface="Poppins Light"/>
                <a:cs typeface="Poppins Light"/>
              </a:rPr>
              <a:t>produto</a:t>
            </a:r>
            <a:r>
              <a:rPr lang="en-US" sz="6900" b="1">
                <a:solidFill>
                  <a:srgbClr val="333333"/>
                </a:solidFill>
                <a:latin typeface="Poppins Light"/>
                <a:cs typeface="Poppins Light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6CDEA1-E2A3-49DC-A309-F6C74A127ABD}"/>
              </a:ext>
            </a:extLst>
          </p:cNvPr>
          <p:cNvSpPr txBox="1"/>
          <p:nvPr/>
        </p:nvSpPr>
        <p:spPr>
          <a:xfrm>
            <a:off x="1014143" y="3246228"/>
            <a:ext cx="10981425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600" b="1">
                <a:latin typeface="Poppins Light"/>
                <a:cs typeface="Poppins Medium"/>
              </a:rPr>
              <a:t>Nossos principais produtos são sensores </a:t>
            </a:r>
            <a:endParaRPr lang="en-US" sz="3600">
              <a:latin typeface="Poppins Light"/>
              <a:cs typeface="Calibri"/>
            </a:endParaRPr>
          </a:p>
          <a:p>
            <a:r>
              <a:rPr lang="pt-BR" sz="3600" b="1">
                <a:latin typeface="Poppins Light"/>
                <a:cs typeface="Poppins Medium"/>
              </a:rPr>
              <a:t>para gerenciamento da temperatura e umidade do solo, integrados ao nosso site que exibem as informações coletadas por gráficos.</a:t>
            </a:r>
            <a:endParaRPr lang="en-US" sz="3600">
              <a:latin typeface="Poppins Light"/>
              <a:ea typeface="+mn-lt"/>
              <a:cs typeface="+mn-lt"/>
            </a:endParaRPr>
          </a:p>
          <a:p>
            <a:endParaRPr lang="en-US" sz="3600">
              <a:ea typeface="+mn-lt"/>
              <a:cs typeface="+mn-lt"/>
            </a:endParaRPr>
          </a:p>
          <a:p>
            <a:pPr algn="l"/>
            <a:endParaRPr lang="en-US" sz="3600">
              <a:cs typeface="Calibri"/>
            </a:endParaRP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52635392-90FE-445D-9826-E5B936C5B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9344" y="4948198"/>
            <a:ext cx="7034841" cy="67525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36268" y="1251097"/>
            <a:ext cx="11815464" cy="135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3"/>
              </a:lnSpc>
            </a:pPr>
            <a:r>
              <a:rPr lang="en-US" sz="7900" err="1">
                <a:solidFill>
                  <a:srgbClr val="333333"/>
                </a:solidFill>
                <a:latin typeface="Poppins Medium Bold"/>
              </a:rPr>
              <a:t>Sobre</a:t>
            </a:r>
            <a:r>
              <a:rPr lang="en-US" sz="7900">
                <a:solidFill>
                  <a:srgbClr val="333333"/>
                </a:solidFill>
                <a:latin typeface="Poppins Medium Bold"/>
              </a:rPr>
              <a:t> a </a:t>
            </a:r>
            <a:r>
              <a:rPr lang="en-US" sz="8800" b="1" err="1">
                <a:solidFill>
                  <a:srgbClr val="F2494E"/>
                </a:solidFill>
                <a:ea typeface="+mn-lt"/>
                <a:cs typeface="+mn-lt"/>
              </a:rPr>
              <a:t>Melan</a:t>
            </a:r>
            <a:r>
              <a:rPr lang="en-US" sz="8800" b="1" err="1">
                <a:solidFill>
                  <a:srgbClr val="333333"/>
                </a:solidFill>
                <a:ea typeface="+mn-lt"/>
                <a:cs typeface="+mn-lt"/>
              </a:rPr>
              <a:t>.</a:t>
            </a:r>
            <a:r>
              <a:rPr lang="en-US" sz="8800" b="1" err="1">
                <a:solidFill>
                  <a:srgbClr val="5D9C4D"/>
                </a:solidFill>
                <a:ea typeface="+mn-lt"/>
                <a:cs typeface="+mn-lt"/>
              </a:rPr>
              <a:t>cia</a:t>
            </a:r>
            <a:endParaRPr lang="en-US" sz="9600">
              <a:solidFill>
                <a:srgbClr val="5D9C4D"/>
              </a:solidFill>
              <a:ea typeface="+mn-lt"/>
              <a:cs typeface="+mn-lt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780858" y="-539151"/>
            <a:ext cx="3407342" cy="41637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903980" y="7781925"/>
            <a:ext cx="2952750" cy="295275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83C0F98-A126-4A1D-9D4E-FD39FF3D592C}"/>
              </a:ext>
            </a:extLst>
          </p:cNvPr>
          <p:cNvGrpSpPr/>
          <p:nvPr/>
        </p:nvGrpSpPr>
        <p:grpSpPr>
          <a:xfrm>
            <a:off x="2352060" y="3148908"/>
            <a:ext cx="6691292" cy="2990595"/>
            <a:chOff x="-41771" y="2825418"/>
            <a:chExt cx="6604639" cy="2990595"/>
          </a:xfrm>
        </p:grpSpPr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EB740662-C18C-4340-8F32-D1EEB88779A4}"/>
                </a:ext>
              </a:extLst>
            </p:cNvPr>
            <p:cNvSpPr txBox="1"/>
            <p:nvPr/>
          </p:nvSpPr>
          <p:spPr>
            <a:xfrm>
              <a:off x="-41771" y="2825418"/>
              <a:ext cx="6574917" cy="23198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223"/>
                </a:lnSpc>
              </a:pPr>
              <a:r>
                <a:rPr lang="en-US" sz="6000" err="1">
                  <a:solidFill>
                    <a:srgbClr val="333333"/>
                  </a:solidFill>
                  <a:latin typeface="Poppins Medium Bold"/>
                  <a:cs typeface="Poppins Medium Bold"/>
                </a:rPr>
                <a:t>Missão</a:t>
              </a:r>
              <a:endParaRPr lang="en-US" sz="6000">
                <a:solidFill>
                  <a:srgbClr val="333333"/>
                </a:solidFill>
                <a:latin typeface="Poppins Medium Bold"/>
                <a:cs typeface="Poppins Medium Bold"/>
              </a:endParaRPr>
            </a:p>
            <a:p>
              <a:pPr algn="ctr">
                <a:lnSpc>
                  <a:spcPts val="10223"/>
                </a:lnSpc>
              </a:pPr>
              <a:endParaRPr lang="en-US" sz="800">
                <a:solidFill>
                  <a:srgbClr val="333333"/>
                </a:solidFill>
                <a:latin typeface="Poppins Medium Bold"/>
                <a:cs typeface="Poppins Medium Bold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9319B7-5AE5-4DDD-91A0-F69D5C3F09EC}"/>
                </a:ext>
              </a:extLst>
            </p:cNvPr>
            <p:cNvSpPr txBox="1"/>
            <p:nvPr/>
          </p:nvSpPr>
          <p:spPr>
            <a:xfrm>
              <a:off x="353684" y="4246353"/>
              <a:ext cx="6209184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A </a:t>
              </a:r>
              <a:r>
                <a:rPr lang="en-US" sz="2400" b="1" err="1">
                  <a:solidFill>
                    <a:srgbClr val="F2494E"/>
                  </a:solidFill>
                  <a:latin typeface="Poppins Light"/>
                  <a:ea typeface="+mn-lt"/>
                  <a:cs typeface="+mn-lt"/>
                </a:rPr>
                <a:t>Melan</a:t>
              </a:r>
              <a:r>
                <a:rPr lang="en-US" sz="2400" b="1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.</a:t>
              </a:r>
              <a:r>
                <a:rPr lang="en-US" sz="2400" b="1" err="1">
                  <a:solidFill>
                    <a:srgbClr val="5D9C4D"/>
                  </a:solidFill>
                  <a:latin typeface="Poppins Light"/>
                  <a:ea typeface="+mn-lt"/>
                  <a:cs typeface="+mn-lt"/>
                </a:rPr>
                <a:t>cia</a:t>
              </a:r>
              <a:r>
                <a:rPr lang="en-US" sz="240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 </a:t>
              </a:r>
              <a:r>
                <a:rPr lang="en-US" sz="240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deseja</a:t>
              </a:r>
              <a:r>
                <a:rPr lang="en-US" sz="240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 que </a:t>
              </a:r>
              <a:r>
                <a:rPr lang="en-US" sz="240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os</a:t>
              </a:r>
              <a:r>
                <a:rPr lang="en-US" sz="240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 </a:t>
              </a:r>
              <a:r>
                <a:rPr lang="en-US" sz="240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agricultores</a:t>
              </a:r>
              <a:r>
                <a:rPr lang="en-US" sz="240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 </a:t>
              </a:r>
              <a:r>
                <a:rPr lang="en-US" sz="240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tanham</a:t>
              </a:r>
              <a:r>
                <a:rPr lang="en-US" sz="240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 o </a:t>
              </a:r>
              <a:r>
                <a:rPr lang="en-US" sz="240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mínimo</a:t>
              </a:r>
              <a:r>
                <a:rPr lang="en-US" sz="240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 de </a:t>
              </a:r>
              <a:r>
                <a:rPr lang="en-US" sz="240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prejuízo</a:t>
              </a:r>
              <a:r>
                <a:rPr lang="en-US" sz="240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 </a:t>
              </a:r>
              <a:r>
                <a:rPr lang="en-US" sz="240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possível</a:t>
              </a:r>
              <a:r>
                <a:rPr lang="en-US" sz="240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 </a:t>
              </a:r>
              <a:r>
                <a:rPr lang="en-US" sz="240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em</a:t>
              </a:r>
              <a:r>
                <a:rPr lang="en-US" sz="240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 </a:t>
              </a:r>
              <a:r>
                <a:rPr lang="en-US" sz="240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seu</a:t>
              </a:r>
              <a:r>
                <a:rPr lang="en-US" sz="240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 </a:t>
              </a:r>
              <a:r>
                <a:rPr lang="en-US" sz="240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negócio</a:t>
              </a:r>
              <a:r>
                <a:rPr lang="en-US" sz="240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 e </a:t>
              </a:r>
              <a:r>
                <a:rPr lang="en-US" sz="240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minimizar</a:t>
              </a:r>
              <a:r>
                <a:rPr lang="en-US" sz="240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 o </a:t>
              </a:r>
              <a:r>
                <a:rPr lang="en-US" sz="240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desperdício</a:t>
              </a:r>
              <a:r>
                <a:rPr lang="en-US" sz="240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 de </a:t>
              </a:r>
              <a:r>
                <a:rPr lang="en-US" sz="240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alimentos</a:t>
              </a:r>
              <a:r>
                <a:rPr lang="en-US" sz="240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.</a:t>
              </a:r>
              <a:endParaRPr lang="en-US" sz="2400">
                <a:solidFill>
                  <a:srgbClr val="333333"/>
                </a:solidFill>
                <a:latin typeface="Poppins Light"/>
                <a:cs typeface="Calibri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3D8B02-21C1-4610-BB71-0EE8157EF697}"/>
              </a:ext>
            </a:extLst>
          </p:cNvPr>
          <p:cNvGrpSpPr/>
          <p:nvPr/>
        </p:nvGrpSpPr>
        <p:grpSpPr>
          <a:xfrm>
            <a:off x="10295628" y="3148909"/>
            <a:ext cx="5740877" cy="2990595"/>
            <a:chOff x="6650967" y="5758399"/>
            <a:chExt cx="5740877" cy="2990595"/>
          </a:xfrm>
        </p:grpSpPr>
        <p:sp>
          <p:nvSpPr>
            <p:cNvPr id="7" name="TextBox 2">
              <a:extLst>
                <a:ext uri="{FF2B5EF4-FFF2-40B4-BE49-F238E27FC236}">
                  <a16:creationId xmlns:a16="http://schemas.microsoft.com/office/drawing/2014/main" id="{2919749B-0462-4DC2-A5B1-E499714A8FEF}"/>
                </a:ext>
              </a:extLst>
            </p:cNvPr>
            <p:cNvSpPr txBox="1"/>
            <p:nvPr/>
          </p:nvSpPr>
          <p:spPr>
            <a:xfrm>
              <a:off x="8002360" y="5758399"/>
              <a:ext cx="3404710" cy="24968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223"/>
                </a:lnSpc>
              </a:pPr>
              <a:r>
                <a:rPr lang="en-US" sz="6000" err="1">
                  <a:solidFill>
                    <a:srgbClr val="333333"/>
                  </a:solidFill>
                  <a:latin typeface="Poppins Medium Bold"/>
                  <a:cs typeface="Poppins Medium Bold"/>
                </a:rPr>
                <a:t>Visão</a:t>
              </a:r>
              <a:endParaRPr lang="en-US" sz="6000">
                <a:solidFill>
                  <a:srgbClr val="333333"/>
                </a:solidFill>
                <a:latin typeface="Poppins Medium Bold"/>
                <a:cs typeface="Poppins Medium Bold"/>
              </a:endParaRPr>
            </a:p>
            <a:p>
              <a:pPr algn="ctr">
                <a:lnSpc>
                  <a:spcPts val="10223"/>
                </a:lnSpc>
              </a:pPr>
              <a:endParaRPr lang="en-US" sz="3600">
                <a:solidFill>
                  <a:srgbClr val="333333"/>
                </a:solidFill>
                <a:latin typeface="Poppins Medium Bold"/>
                <a:cs typeface="Poppins Medium Bold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433148-DC3C-45FB-A016-1E0027AF5F93}"/>
                </a:ext>
              </a:extLst>
            </p:cNvPr>
            <p:cNvSpPr txBox="1"/>
            <p:nvPr/>
          </p:nvSpPr>
          <p:spPr>
            <a:xfrm>
              <a:off x="6650967" y="7179334"/>
              <a:ext cx="5740877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Temos</a:t>
              </a:r>
              <a:r>
                <a:rPr lang="en-US" sz="240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 o </a:t>
              </a:r>
              <a:r>
                <a:rPr lang="en-US" sz="240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desejo</a:t>
              </a:r>
              <a:r>
                <a:rPr lang="en-US" sz="240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 de </a:t>
              </a:r>
              <a:r>
                <a:rPr lang="en-US" sz="240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atingir</a:t>
              </a:r>
              <a:r>
                <a:rPr lang="en-US" sz="240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 o </a:t>
              </a:r>
              <a:r>
                <a:rPr lang="en-US" sz="240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máximo</a:t>
              </a:r>
              <a:r>
                <a:rPr lang="en-US" sz="240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 de </a:t>
              </a:r>
              <a:r>
                <a:rPr lang="en-US" sz="240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público</a:t>
              </a:r>
              <a:r>
                <a:rPr lang="en-US" sz="240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 que </a:t>
              </a:r>
              <a:r>
                <a:rPr lang="en-US" sz="240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conseguirmos</a:t>
              </a:r>
              <a:r>
                <a:rPr lang="en-US" sz="240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 e </a:t>
              </a:r>
              <a:r>
                <a:rPr lang="en-US" sz="240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expandir</a:t>
              </a:r>
              <a:r>
                <a:rPr lang="en-US" sz="240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 para outros </a:t>
              </a:r>
              <a:r>
                <a:rPr lang="en-US" sz="240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tipos</a:t>
              </a:r>
              <a:r>
                <a:rPr lang="en-US" sz="240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 de </a:t>
              </a:r>
              <a:r>
                <a:rPr lang="en-US" sz="240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plantações</a:t>
              </a:r>
              <a:endParaRPr lang="en-US" sz="2400">
                <a:latin typeface="Poppins Light"/>
                <a:cs typeface="Calibri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4EC315-A966-4E65-9079-1479CC2B4568}"/>
              </a:ext>
            </a:extLst>
          </p:cNvPr>
          <p:cNvGrpSpPr/>
          <p:nvPr/>
        </p:nvGrpSpPr>
        <p:grpSpPr>
          <a:xfrm>
            <a:off x="6650967" y="6599475"/>
            <a:ext cx="6085933" cy="2858057"/>
            <a:chOff x="6456873" y="6621041"/>
            <a:chExt cx="6085933" cy="2858057"/>
          </a:xfrm>
        </p:grpSpPr>
        <p:sp>
          <p:nvSpPr>
            <p:cNvPr id="8" name="TextBox 2">
              <a:extLst>
                <a:ext uri="{FF2B5EF4-FFF2-40B4-BE49-F238E27FC236}">
                  <a16:creationId xmlns:a16="http://schemas.microsoft.com/office/drawing/2014/main" id="{325E8A37-BA57-4B44-A4D6-F9B77233622A}"/>
                </a:ext>
              </a:extLst>
            </p:cNvPr>
            <p:cNvSpPr txBox="1"/>
            <p:nvPr/>
          </p:nvSpPr>
          <p:spPr>
            <a:xfrm>
              <a:off x="7743568" y="6621041"/>
              <a:ext cx="3167483" cy="24275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223"/>
                </a:lnSpc>
              </a:pPr>
              <a:r>
                <a:rPr lang="en-US" sz="6000">
                  <a:solidFill>
                    <a:srgbClr val="333333"/>
                  </a:solidFill>
                  <a:latin typeface="Poppins Medium Bold"/>
                  <a:cs typeface="Poppins Medium Bold"/>
                </a:rPr>
                <a:t>Valores</a:t>
              </a:r>
            </a:p>
            <a:p>
              <a:pPr algn="ctr">
                <a:lnSpc>
                  <a:spcPts val="10223"/>
                </a:lnSpc>
              </a:pPr>
              <a:endParaRPr lang="en-US" sz="3600">
                <a:solidFill>
                  <a:srgbClr val="333333"/>
                </a:solidFill>
                <a:latin typeface="Poppins Medium Bold"/>
                <a:cs typeface="Poppins Medium Bold"/>
              </a:endParaRPr>
            </a:p>
          </p:txBody>
        </p:sp>
        <p:sp>
          <p:nvSpPr>
            <p:cNvPr id="13" name="TextBox 1">
              <a:extLst>
                <a:ext uri="{FF2B5EF4-FFF2-40B4-BE49-F238E27FC236}">
                  <a16:creationId xmlns:a16="http://schemas.microsoft.com/office/drawing/2014/main" id="{70368EC5-5680-488A-8900-5A5E3F1A05F9}"/>
                </a:ext>
              </a:extLst>
            </p:cNvPr>
            <p:cNvSpPr txBox="1"/>
            <p:nvPr/>
          </p:nvSpPr>
          <p:spPr>
            <a:xfrm>
              <a:off x="6456873" y="7847882"/>
              <a:ext cx="6085933" cy="163121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err="1">
                  <a:solidFill>
                    <a:srgbClr val="333333"/>
                  </a:solidFill>
                  <a:latin typeface="Poppins Light"/>
                  <a:cs typeface="Calibri"/>
                </a:rPr>
                <a:t>Os</a:t>
              </a:r>
              <a:r>
                <a:rPr lang="en-US" sz="2400">
                  <a:solidFill>
                    <a:srgbClr val="333333"/>
                  </a:solidFill>
                  <a:latin typeface="Poppins Light"/>
                  <a:cs typeface="Calibri"/>
                </a:rPr>
                <a:t> </a:t>
              </a:r>
              <a:r>
                <a:rPr lang="en-US" sz="2400" err="1">
                  <a:solidFill>
                    <a:srgbClr val="333333"/>
                  </a:solidFill>
                  <a:latin typeface="Poppins Light"/>
                  <a:cs typeface="Calibri"/>
                </a:rPr>
                <a:t>principais</a:t>
              </a:r>
              <a:r>
                <a:rPr lang="en-US" sz="2400">
                  <a:solidFill>
                    <a:srgbClr val="333333"/>
                  </a:solidFill>
                  <a:latin typeface="Poppins Light"/>
                  <a:cs typeface="Calibri"/>
                </a:rPr>
                <a:t> </a:t>
              </a:r>
              <a:r>
                <a:rPr lang="en-US" sz="2400" err="1">
                  <a:solidFill>
                    <a:srgbClr val="333333"/>
                  </a:solidFill>
                  <a:latin typeface="Poppins Light"/>
                  <a:cs typeface="Calibri"/>
                </a:rPr>
                <a:t>vlores</a:t>
              </a:r>
              <a:r>
                <a:rPr lang="en-US" sz="2400">
                  <a:solidFill>
                    <a:srgbClr val="333333"/>
                  </a:solidFill>
                  <a:latin typeface="Poppins Light"/>
                  <a:cs typeface="Calibri"/>
                </a:rPr>
                <a:t> da </a:t>
              </a:r>
              <a:r>
                <a:rPr lang="en-US" sz="2400" err="1">
                  <a:solidFill>
                    <a:srgbClr val="333333"/>
                  </a:solidFill>
                  <a:latin typeface="Poppins Light"/>
                  <a:cs typeface="Calibri"/>
                </a:rPr>
                <a:t>Melan.cia</a:t>
              </a:r>
              <a:r>
                <a:rPr lang="en-US" sz="2400">
                  <a:solidFill>
                    <a:srgbClr val="333333"/>
                  </a:solidFill>
                  <a:latin typeface="Poppins Light"/>
                  <a:cs typeface="Calibri"/>
                </a:rPr>
                <a:t> </a:t>
              </a:r>
              <a:r>
                <a:rPr lang="en-US" sz="2400" err="1">
                  <a:solidFill>
                    <a:srgbClr val="333333"/>
                  </a:solidFill>
                  <a:latin typeface="Poppins Light"/>
                  <a:cs typeface="Calibri"/>
                </a:rPr>
                <a:t>são</a:t>
              </a:r>
              <a:endParaRPr lang="en-US" sz="2400">
                <a:solidFill>
                  <a:srgbClr val="333333"/>
                </a:solidFill>
                <a:latin typeface="Poppins Light"/>
                <a:cs typeface="Calibri"/>
              </a:endParaRPr>
            </a:p>
            <a:p>
              <a:pPr marL="457200" indent="-457200" algn="ctr">
                <a:buFont typeface="Arial"/>
                <a:buChar char="•"/>
              </a:pPr>
              <a:r>
                <a:rPr lang="en-US" sz="2400" err="1">
                  <a:solidFill>
                    <a:srgbClr val="333333"/>
                  </a:solidFill>
                  <a:latin typeface="Poppins Light"/>
                  <a:cs typeface="Calibri"/>
                </a:rPr>
                <a:t>Não</a:t>
              </a:r>
              <a:r>
                <a:rPr lang="en-US" sz="2400">
                  <a:solidFill>
                    <a:srgbClr val="333333"/>
                  </a:solidFill>
                  <a:latin typeface="Poppins Light"/>
                  <a:cs typeface="Calibri"/>
                </a:rPr>
                <a:t> </a:t>
              </a:r>
              <a:r>
                <a:rPr lang="en-US" sz="2400" err="1">
                  <a:solidFill>
                    <a:srgbClr val="333333"/>
                  </a:solidFill>
                  <a:latin typeface="Poppins Light"/>
                  <a:cs typeface="Calibri"/>
                </a:rPr>
                <a:t>ao</a:t>
              </a:r>
              <a:r>
                <a:rPr lang="en-US" sz="2400">
                  <a:solidFill>
                    <a:srgbClr val="333333"/>
                  </a:solidFill>
                  <a:latin typeface="Poppins Light"/>
                  <a:cs typeface="Calibri"/>
                </a:rPr>
                <a:t> </a:t>
              </a:r>
              <a:r>
                <a:rPr lang="en-US" sz="2400" err="1">
                  <a:solidFill>
                    <a:srgbClr val="333333"/>
                  </a:solidFill>
                  <a:latin typeface="Poppins Light"/>
                  <a:cs typeface="Calibri"/>
                </a:rPr>
                <a:t>desperdício</a:t>
              </a:r>
              <a:endParaRPr lang="en-US" sz="2400">
                <a:solidFill>
                  <a:srgbClr val="333333"/>
                </a:solidFill>
                <a:latin typeface="Poppins Light"/>
                <a:cs typeface="Calibri"/>
              </a:endParaRPr>
            </a:p>
            <a:p>
              <a:pPr marL="457200" indent="-457200" algn="ctr">
                <a:buFont typeface="Arial"/>
                <a:buChar char="•"/>
              </a:pPr>
              <a:r>
                <a:rPr lang="en-US" sz="2400" err="1">
                  <a:solidFill>
                    <a:srgbClr val="333333"/>
                  </a:solidFill>
                  <a:latin typeface="Poppins Light"/>
                  <a:cs typeface="Calibri"/>
                </a:rPr>
                <a:t>Transparência</a:t>
              </a:r>
              <a:r>
                <a:rPr lang="en-US" sz="2400">
                  <a:solidFill>
                    <a:srgbClr val="333333"/>
                  </a:solidFill>
                  <a:latin typeface="Poppins Light"/>
                  <a:cs typeface="Calibri"/>
                </a:rPr>
                <a:t> com o </a:t>
              </a:r>
              <a:r>
                <a:rPr lang="en-US" sz="2400" err="1">
                  <a:solidFill>
                    <a:srgbClr val="333333"/>
                  </a:solidFill>
                  <a:latin typeface="Poppins Light"/>
                  <a:cs typeface="Calibri"/>
                </a:rPr>
                <a:t>cliente</a:t>
              </a:r>
              <a:r>
                <a:rPr lang="en-US" sz="2400">
                  <a:solidFill>
                    <a:srgbClr val="333333"/>
                  </a:solidFill>
                  <a:latin typeface="Poppins Light"/>
                  <a:cs typeface="Calibri"/>
                </a:rPr>
                <a:t> </a:t>
              </a:r>
            </a:p>
            <a:p>
              <a:pPr marL="457200" indent="-457200" algn="just">
                <a:buFont typeface="Arial"/>
                <a:buChar char="•"/>
              </a:pPr>
              <a:endParaRPr lang="en-US" sz="2800">
                <a:solidFill>
                  <a:srgbClr val="333333"/>
                </a:solidFill>
                <a:cs typeface="Calibri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9DDE88-847A-48FD-8E97-6041850CB3D7}"/>
              </a:ext>
            </a:extLst>
          </p:cNvPr>
          <p:cNvGrpSpPr/>
          <p:nvPr/>
        </p:nvGrpSpPr>
        <p:grpSpPr>
          <a:xfrm>
            <a:off x="571513" y="787864"/>
            <a:ext cx="1510074" cy="1516842"/>
            <a:chOff x="14167" y="0"/>
            <a:chExt cx="6321665" cy="6350000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F0D3AD6E-7582-4F6E-A057-057D927B8E37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D9C4D"/>
            </a:solidFill>
          </p:spPr>
        </p:sp>
      </p:grpSp>
    </p:spTree>
    <p:extLst>
      <p:ext uri="{BB962C8B-B14F-4D97-AF65-F5344CB8AC3E}">
        <p14:creationId xmlns:p14="http://schemas.microsoft.com/office/powerpoint/2010/main" val="217712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D68E23BC-B59D-4DB1-97BE-3015DCD2886D}"/>
              </a:ext>
            </a:extLst>
          </p:cNvPr>
          <p:cNvGrpSpPr/>
          <p:nvPr/>
        </p:nvGrpSpPr>
        <p:grpSpPr>
          <a:xfrm>
            <a:off x="647520" y="687956"/>
            <a:ext cx="6913533" cy="4266758"/>
            <a:chOff x="647520" y="687956"/>
            <a:chExt cx="6913533" cy="4266758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37C4B00-0364-47FC-84F3-34DB1EE29BFF}"/>
                </a:ext>
              </a:extLst>
            </p:cNvPr>
            <p:cNvGrpSpPr/>
            <p:nvPr/>
          </p:nvGrpSpPr>
          <p:grpSpPr>
            <a:xfrm>
              <a:off x="647520" y="687956"/>
              <a:ext cx="5460519" cy="4266758"/>
              <a:chOff x="280897" y="321333"/>
              <a:chExt cx="5460519" cy="4266758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BAB9D0EB-228A-4B20-A372-191D9A88EF6E}"/>
                  </a:ext>
                </a:extLst>
              </p:cNvPr>
              <p:cNvGrpSpPr/>
              <p:nvPr/>
            </p:nvGrpSpPr>
            <p:grpSpPr>
              <a:xfrm>
                <a:off x="569344" y="321333"/>
                <a:ext cx="3994031" cy="2743200"/>
                <a:chOff x="569344" y="321333"/>
                <a:chExt cx="3994031" cy="2743200"/>
              </a:xfrm>
            </p:grpSpPr>
            <p:pic>
              <p:nvPicPr>
                <p:cNvPr id="91" name="Picture 91" descr="Icon&#10;&#10;Description automatically generated">
                  <a:extLst>
                    <a:ext uri="{FF2B5EF4-FFF2-40B4-BE49-F238E27FC236}">
                      <a16:creationId xmlns:a16="http://schemas.microsoft.com/office/drawing/2014/main" id="{55157731-EB9C-4247-8AD8-E600DFAAF4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20175" y="321333"/>
                  <a:ext cx="2743200" cy="2743200"/>
                </a:xfrm>
                <a:prstGeom prst="rect">
                  <a:avLst/>
                </a:prstGeom>
              </p:spPr>
            </p:pic>
            <p:pic>
              <p:nvPicPr>
                <p:cNvPr id="92" name="Picture 92">
                  <a:extLst>
                    <a:ext uri="{FF2B5EF4-FFF2-40B4-BE49-F238E27FC236}">
                      <a16:creationId xmlns:a16="http://schemas.microsoft.com/office/drawing/2014/main" id="{6634105B-6937-4E29-B7AA-44585C1B6D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9344" y="838918"/>
                  <a:ext cx="1233578" cy="1190446"/>
                </a:xfrm>
                <a:prstGeom prst="rect">
                  <a:avLst/>
                </a:prstGeom>
              </p:spPr>
            </p:pic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B011BE0-1F65-405B-9213-08A80CBDA31C}"/>
                  </a:ext>
                </a:extLst>
              </p:cNvPr>
              <p:cNvSpPr txBox="1"/>
              <p:nvPr/>
            </p:nvSpPr>
            <p:spPr>
              <a:xfrm>
                <a:off x="280897" y="3203096"/>
                <a:ext cx="5460519" cy="138499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800" b="1" err="1">
                    <a:ea typeface="+mn-lt"/>
                    <a:cs typeface="+mn-lt"/>
                  </a:rPr>
                  <a:t>Nossos</a:t>
                </a:r>
                <a:r>
                  <a:rPr lang="en-US" sz="2800" b="1">
                    <a:ea typeface="+mn-lt"/>
                    <a:cs typeface="+mn-lt"/>
                  </a:rPr>
                  <a:t> </a:t>
                </a:r>
                <a:r>
                  <a:rPr lang="en-US" sz="2800" b="1" err="1">
                    <a:ea typeface="+mn-lt"/>
                    <a:cs typeface="+mn-lt"/>
                  </a:rPr>
                  <a:t>sensores</a:t>
                </a:r>
                <a:r>
                  <a:rPr lang="en-US" sz="2800" b="1">
                    <a:ea typeface="+mn-lt"/>
                    <a:cs typeface="+mn-lt"/>
                  </a:rPr>
                  <a:t> </a:t>
                </a:r>
                <a:r>
                  <a:rPr lang="en-US" sz="2800" b="1" err="1">
                    <a:ea typeface="+mn-lt"/>
                    <a:cs typeface="+mn-lt"/>
                  </a:rPr>
                  <a:t>são</a:t>
                </a:r>
                <a:r>
                  <a:rPr lang="en-US" sz="2800" b="1">
                    <a:ea typeface="+mn-lt"/>
                    <a:cs typeface="+mn-lt"/>
                  </a:rPr>
                  <a:t> </a:t>
                </a:r>
                <a:r>
                  <a:rPr lang="en-US" sz="2800" b="1" err="1">
                    <a:ea typeface="+mn-lt"/>
                    <a:cs typeface="+mn-lt"/>
                  </a:rPr>
                  <a:t>estrategicamente</a:t>
                </a:r>
                <a:r>
                  <a:rPr lang="en-US" sz="2800" b="1">
                    <a:ea typeface="+mn-lt"/>
                    <a:cs typeface="+mn-lt"/>
                  </a:rPr>
                  <a:t> </a:t>
                </a:r>
                <a:r>
                  <a:rPr lang="en-US" sz="2800" b="1" err="1">
                    <a:ea typeface="+mn-lt"/>
                    <a:cs typeface="+mn-lt"/>
                  </a:rPr>
                  <a:t>instalados</a:t>
                </a:r>
                <a:r>
                  <a:rPr lang="en-US" sz="2800" b="1">
                    <a:ea typeface="+mn-lt"/>
                    <a:cs typeface="+mn-lt"/>
                  </a:rPr>
                  <a:t> </a:t>
                </a:r>
                <a:r>
                  <a:rPr lang="en-US" sz="2800" b="1" err="1">
                    <a:ea typeface="+mn-lt"/>
                    <a:cs typeface="+mn-lt"/>
                  </a:rPr>
                  <a:t>nas</a:t>
                </a:r>
                <a:r>
                  <a:rPr lang="en-US" sz="2800" b="1">
                    <a:ea typeface="+mn-lt"/>
                    <a:cs typeface="+mn-lt"/>
                  </a:rPr>
                  <a:t> </a:t>
                </a:r>
                <a:r>
                  <a:rPr lang="en-US" sz="2800" b="1" err="1">
                    <a:ea typeface="+mn-lt"/>
                    <a:cs typeface="+mn-lt"/>
                  </a:rPr>
                  <a:t>plantações</a:t>
                </a:r>
                <a:r>
                  <a:rPr lang="en-US" sz="2800" b="1">
                    <a:ea typeface="+mn-lt"/>
                    <a:cs typeface="+mn-lt"/>
                  </a:rPr>
                  <a:t> </a:t>
                </a:r>
                <a:endParaRPr lang="en-US"/>
              </a:p>
            </p:txBody>
          </p:sp>
        </p:grpSp>
        <p:pic>
          <p:nvPicPr>
            <p:cNvPr id="99" name="Picture 99">
              <a:extLst>
                <a:ext uri="{FF2B5EF4-FFF2-40B4-BE49-F238E27FC236}">
                  <a16:creationId xmlns:a16="http://schemas.microsoft.com/office/drawing/2014/main" id="{B8791AB0-441C-4267-B6E3-286B6A13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1815" y="1874089"/>
              <a:ext cx="1449238" cy="138454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136A1C2-4290-4CC0-9103-F7D37A5395FC}"/>
              </a:ext>
            </a:extLst>
          </p:cNvPr>
          <p:cNvGrpSpPr/>
          <p:nvPr/>
        </p:nvGrpSpPr>
        <p:grpSpPr>
          <a:xfrm>
            <a:off x="6750169" y="1399636"/>
            <a:ext cx="6397925" cy="4182217"/>
            <a:chOff x="6556075" y="1507466"/>
            <a:chExt cx="6397925" cy="4182217"/>
          </a:xfrm>
        </p:grpSpPr>
        <p:pic>
          <p:nvPicPr>
            <p:cNvPr id="101" name="Picture 101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C6B1DC94-82A9-433A-B372-045C8D383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3117" y="1507466"/>
              <a:ext cx="2117785" cy="2117785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88FDBB1-40D9-45E0-B1CF-51B092308E99}"/>
                </a:ext>
              </a:extLst>
            </p:cNvPr>
            <p:cNvSpPr txBox="1"/>
            <p:nvPr/>
          </p:nvSpPr>
          <p:spPr>
            <a:xfrm>
              <a:off x="6556075" y="3873801"/>
              <a:ext cx="5654613" cy="181588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b="1" err="1">
                  <a:ea typeface="+mn-lt"/>
                  <a:cs typeface="+mn-lt"/>
                </a:rPr>
                <a:t>Os</a:t>
              </a:r>
              <a:r>
                <a:rPr lang="en-US" sz="2800" b="1">
                  <a:ea typeface="+mn-lt"/>
                  <a:cs typeface="+mn-lt"/>
                </a:rPr>
                <a:t> </a:t>
              </a:r>
              <a:r>
                <a:rPr lang="en-US" sz="2800" b="1" err="1">
                  <a:ea typeface="+mn-lt"/>
                  <a:cs typeface="+mn-lt"/>
                </a:rPr>
                <a:t>sensores</a:t>
              </a:r>
              <a:r>
                <a:rPr lang="en-US" sz="2800" b="1">
                  <a:ea typeface="+mn-lt"/>
                  <a:cs typeface="+mn-lt"/>
                </a:rPr>
                <a:t> </a:t>
              </a:r>
              <a:r>
                <a:rPr lang="en-US" sz="2800" b="1" err="1">
                  <a:ea typeface="+mn-lt"/>
                  <a:cs typeface="+mn-lt"/>
                </a:rPr>
                <a:t>enviam</a:t>
              </a:r>
              <a:r>
                <a:rPr lang="en-US" sz="2800" b="1">
                  <a:ea typeface="+mn-lt"/>
                  <a:cs typeface="+mn-lt"/>
                </a:rPr>
                <a:t> via internet </a:t>
              </a:r>
              <a:r>
                <a:rPr lang="en-US" sz="2800" b="1" err="1">
                  <a:ea typeface="+mn-lt"/>
                  <a:cs typeface="+mn-lt"/>
                </a:rPr>
                <a:t>os</a:t>
              </a:r>
              <a:r>
                <a:rPr lang="en-US" sz="2800" b="1">
                  <a:ea typeface="+mn-lt"/>
                  <a:cs typeface="+mn-lt"/>
                </a:rPr>
                <a:t> dados de </a:t>
              </a:r>
              <a:r>
                <a:rPr lang="en-US" sz="2800" b="1" err="1">
                  <a:ea typeface="+mn-lt"/>
                  <a:cs typeface="+mn-lt"/>
                </a:rPr>
                <a:t>umidade</a:t>
              </a:r>
              <a:r>
                <a:rPr lang="en-US" sz="2800" b="1">
                  <a:ea typeface="+mn-lt"/>
                  <a:cs typeface="+mn-lt"/>
                </a:rPr>
                <a:t> e </a:t>
              </a:r>
              <a:r>
                <a:rPr lang="en-US" sz="2800" b="1" err="1">
                  <a:ea typeface="+mn-lt"/>
                  <a:cs typeface="+mn-lt"/>
                </a:rPr>
                <a:t>temperatura</a:t>
              </a:r>
              <a:r>
                <a:rPr lang="en-US" sz="2800" b="1">
                  <a:ea typeface="+mn-lt"/>
                  <a:cs typeface="+mn-lt"/>
                </a:rPr>
                <a:t> </a:t>
              </a:r>
              <a:r>
                <a:rPr lang="en-US" sz="2800" b="1" err="1">
                  <a:ea typeface="+mn-lt"/>
                  <a:cs typeface="+mn-lt"/>
                </a:rPr>
                <a:t>captados</a:t>
              </a:r>
              <a:r>
                <a:rPr lang="en-US" sz="2800" b="1">
                  <a:ea typeface="+mn-lt"/>
                  <a:cs typeface="+mn-lt"/>
                </a:rPr>
                <a:t> para </a:t>
              </a:r>
              <a:r>
                <a:rPr lang="en-US" sz="2800" b="1" err="1">
                  <a:ea typeface="+mn-lt"/>
                  <a:cs typeface="+mn-lt"/>
                </a:rPr>
                <a:t>nosso</a:t>
              </a:r>
              <a:r>
                <a:rPr lang="en-US" sz="2800" b="1">
                  <a:ea typeface="+mn-lt"/>
                  <a:cs typeface="+mn-lt"/>
                </a:rPr>
                <a:t> banco de dados </a:t>
              </a:r>
              <a:endParaRPr lang="en-US" sz="2800" b="1">
                <a:cs typeface="Calibri"/>
              </a:endParaRPr>
            </a:p>
          </p:txBody>
        </p:sp>
        <p:pic>
          <p:nvPicPr>
            <p:cNvPr id="109" name="Picture 99">
              <a:extLst>
                <a:ext uri="{FF2B5EF4-FFF2-40B4-BE49-F238E27FC236}">
                  <a16:creationId xmlns:a16="http://schemas.microsoft.com/office/drawing/2014/main" id="{35A749EB-73DE-46D8-A282-29EF7E895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04762" y="1875526"/>
              <a:ext cx="1449238" cy="138454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191C871-B32D-434C-A276-F04CAC3F68BD}"/>
              </a:ext>
            </a:extLst>
          </p:cNvPr>
          <p:cNvGrpSpPr/>
          <p:nvPr/>
        </p:nvGrpSpPr>
        <p:grpSpPr>
          <a:xfrm>
            <a:off x="13265090" y="1205541"/>
            <a:ext cx="5460519" cy="4978684"/>
            <a:chOff x="13265090" y="1205541"/>
            <a:chExt cx="5460519" cy="4978684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DE0AC72-1729-43F2-AB48-59C632D7B445}"/>
                </a:ext>
              </a:extLst>
            </p:cNvPr>
            <p:cNvGrpSpPr/>
            <p:nvPr/>
          </p:nvGrpSpPr>
          <p:grpSpPr>
            <a:xfrm>
              <a:off x="13265090" y="1205541"/>
              <a:ext cx="5460519" cy="3837308"/>
              <a:chOff x="13265090" y="1205541"/>
              <a:chExt cx="5460519" cy="3837308"/>
            </a:xfrm>
          </p:grpSpPr>
          <p:pic>
            <p:nvPicPr>
              <p:cNvPr id="111" name="Picture 111" descr="A picture containing text, electronics&#10;&#10;Description automatically generated">
                <a:extLst>
                  <a:ext uri="{FF2B5EF4-FFF2-40B4-BE49-F238E27FC236}">
                    <a16:creationId xmlns:a16="http://schemas.microsoft.com/office/drawing/2014/main" id="{7AE8C452-F927-4DE1-8EDD-81B3E8FC7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522570" y="1205541"/>
                <a:ext cx="2743200" cy="2743200"/>
              </a:xfrm>
              <a:prstGeom prst="rect">
                <a:avLst/>
              </a:prstGeom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C46E6E4-D948-4127-8B36-6D11DCF89FFF}"/>
                  </a:ext>
                </a:extLst>
              </p:cNvPr>
              <p:cNvSpPr txBox="1"/>
              <p:nvPr/>
            </p:nvSpPr>
            <p:spPr>
              <a:xfrm>
                <a:off x="13265090" y="4088742"/>
                <a:ext cx="5460519" cy="95410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800" b="1">
                    <a:ea typeface="+mn-lt"/>
                    <a:cs typeface="+mn-lt"/>
                  </a:rPr>
                  <a:t>E </a:t>
                </a:r>
                <a:r>
                  <a:rPr lang="en-US" sz="2800" b="1" err="1">
                    <a:ea typeface="+mn-lt"/>
                    <a:cs typeface="+mn-lt"/>
                  </a:rPr>
                  <a:t>nossa</a:t>
                </a:r>
                <a:r>
                  <a:rPr lang="en-US" sz="2800" b="1">
                    <a:ea typeface="+mn-lt"/>
                    <a:cs typeface="+mn-lt"/>
                  </a:rPr>
                  <a:t> </a:t>
                </a:r>
                <a:r>
                  <a:rPr lang="en-US" sz="2800" b="1" err="1">
                    <a:ea typeface="+mn-lt"/>
                    <a:cs typeface="+mn-lt"/>
                  </a:rPr>
                  <a:t>equipe</a:t>
                </a:r>
                <a:r>
                  <a:rPr lang="en-US" sz="2800" b="1">
                    <a:ea typeface="+mn-lt"/>
                    <a:cs typeface="+mn-lt"/>
                  </a:rPr>
                  <a:t> </a:t>
                </a:r>
                <a:r>
                  <a:rPr lang="en-US" sz="2800" b="1" err="1">
                    <a:ea typeface="+mn-lt"/>
                    <a:cs typeface="+mn-lt"/>
                  </a:rPr>
                  <a:t>será</a:t>
                </a:r>
                <a:r>
                  <a:rPr lang="en-US" sz="2800" b="1">
                    <a:ea typeface="+mn-lt"/>
                    <a:cs typeface="+mn-lt"/>
                  </a:rPr>
                  <a:t> </a:t>
                </a:r>
                <a:r>
                  <a:rPr lang="en-US" sz="2800" b="1" err="1">
                    <a:ea typeface="+mn-lt"/>
                    <a:cs typeface="+mn-lt"/>
                  </a:rPr>
                  <a:t>responsável</a:t>
                </a:r>
                <a:r>
                  <a:rPr lang="en-US" sz="2800" b="1">
                    <a:ea typeface="+mn-lt"/>
                    <a:cs typeface="+mn-lt"/>
                  </a:rPr>
                  <a:t> por </a:t>
                </a:r>
                <a:r>
                  <a:rPr lang="en-US" sz="2800" b="1" err="1">
                    <a:ea typeface="+mn-lt"/>
                    <a:cs typeface="+mn-lt"/>
                  </a:rPr>
                  <a:t>ler</a:t>
                </a:r>
                <a:r>
                  <a:rPr lang="en-US" sz="2800" b="1">
                    <a:ea typeface="+mn-lt"/>
                    <a:cs typeface="+mn-lt"/>
                  </a:rPr>
                  <a:t> e </a:t>
                </a:r>
                <a:r>
                  <a:rPr lang="en-US" sz="2800" b="1" err="1">
                    <a:ea typeface="+mn-lt"/>
                    <a:cs typeface="+mn-lt"/>
                  </a:rPr>
                  <a:t>compilar</a:t>
                </a:r>
                <a:r>
                  <a:rPr lang="en-US" sz="2800" b="1">
                    <a:ea typeface="+mn-lt"/>
                    <a:cs typeface="+mn-lt"/>
                  </a:rPr>
                  <a:t> </a:t>
                </a:r>
                <a:r>
                  <a:rPr lang="en-US" sz="2800" b="1" err="1">
                    <a:ea typeface="+mn-lt"/>
                    <a:cs typeface="+mn-lt"/>
                  </a:rPr>
                  <a:t>esses</a:t>
                </a:r>
                <a:r>
                  <a:rPr lang="en-US" sz="2800" b="1">
                    <a:ea typeface="+mn-lt"/>
                    <a:cs typeface="+mn-lt"/>
                  </a:rPr>
                  <a:t> dados</a:t>
                </a:r>
                <a:endParaRPr lang="en-US" err="1"/>
              </a:p>
            </p:txBody>
          </p:sp>
        </p:grpSp>
        <p:pic>
          <p:nvPicPr>
            <p:cNvPr id="114" name="Picture 99">
              <a:extLst>
                <a:ext uri="{FF2B5EF4-FFF2-40B4-BE49-F238E27FC236}">
                  <a16:creationId xmlns:a16="http://schemas.microsoft.com/office/drawing/2014/main" id="{3ACD9703-B88C-475C-BDB0-DF60AEE94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15375211" y="5165654"/>
              <a:ext cx="1033602" cy="1003540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AF296B3-54E1-41C9-AB29-9BCA8C880666}"/>
              </a:ext>
            </a:extLst>
          </p:cNvPr>
          <p:cNvGrpSpPr/>
          <p:nvPr/>
        </p:nvGrpSpPr>
        <p:grpSpPr>
          <a:xfrm>
            <a:off x="10038273" y="6345238"/>
            <a:ext cx="7778240" cy="3676432"/>
            <a:chOff x="10038273" y="6345238"/>
            <a:chExt cx="7778240" cy="3676432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03A3CBA2-AD0C-45A0-BEA6-98E95034A555}"/>
                </a:ext>
              </a:extLst>
            </p:cNvPr>
            <p:cNvGrpSpPr/>
            <p:nvPr/>
          </p:nvGrpSpPr>
          <p:grpSpPr>
            <a:xfrm>
              <a:off x="12466638" y="6345238"/>
              <a:ext cx="5349875" cy="3676432"/>
              <a:chOff x="12466638" y="6345238"/>
              <a:chExt cx="5349875" cy="3676432"/>
            </a:xfrm>
          </p:grpSpPr>
          <p:pic>
            <p:nvPicPr>
              <p:cNvPr id="115" name="Picture 115" descr="Icon&#10;&#10;Description automatically generated">
                <a:extLst>
                  <a:ext uri="{FF2B5EF4-FFF2-40B4-BE49-F238E27FC236}">
                    <a16:creationId xmlns:a16="http://schemas.microsoft.com/office/drawing/2014/main" id="{07AEDE94-7A89-4CB8-A9C9-221A53CF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76288" y="6345238"/>
                <a:ext cx="1927225" cy="1968500"/>
              </a:xfrm>
              <a:prstGeom prst="rect">
                <a:avLst/>
              </a:prstGeom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E8D412E3-6480-4073-BA63-3D1FBD250D8F}"/>
                  </a:ext>
                </a:extLst>
              </p:cNvPr>
              <p:cNvSpPr txBox="1"/>
              <p:nvPr/>
            </p:nvSpPr>
            <p:spPr>
              <a:xfrm>
                <a:off x="12466638" y="8205788"/>
                <a:ext cx="5349875" cy="181588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800" b="1" err="1">
                    <a:cs typeface="Calibri"/>
                  </a:rPr>
                  <a:t>Após</a:t>
                </a:r>
                <a:r>
                  <a:rPr lang="en-US" sz="2800" b="1">
                    <a:cs typeface="Calibri"/>
                  </a:rPr>
                  <a:t> </a:t>
                </a:r>
                <a:r>
                  <a:rPr lang="en-US" sz="2800" b="1" err="1">
                    <a:cs typeface="Calibri"/>
                  </a:rPr>
                  <a:t>os</a:t>
                </a:r>
                <a:r>
                  <a:rPr lang="en-US" sz="2800" b="1">
                    <a:cs typeface="Calibri"/>
                  </a:rPr>
                  <a:t> dados </a:t>
                </a:r>
                <a:r>
                  <a:rPr lang="en-US" sz="2800" b="1" err="1">
                    <a:cs typeface="Calibri"/>
                  </a:rPr>
                  <a:t>compilados</a:t>
                </a:r>
                <a:r>
                  <a:rPr lang="en-US" sz="2800" b="1">
                    <a:cs typeface="Calibri"/>
                  </a:rPr>
                  <a:t>, </a:t>
                </a:r>
                <a:r>
                  <a:rPr lang="en-US" sz="2800" b="1" err="1">
                    <a:cs typeface="Calibri"/>
                  </a:rPr>
                  <a:t>iremos</a:t>
                </a:r>
                <a:r>
                  <a:rPr lang="en-US" sz="2800" b="1">
                    <a:cs typeface="Calibri"/>
                  </a:rPr>
                  <a:t> </a:t>
                </a:r>
                <a:r>
                  <a:rPr lang="en-US" sz="2800" b="1" err="1">
                    <a:cs typeface="Calibri"/>
                  </a:rPr>
                  <a:t>trata</a:t>
                </a:r>
                <a:r>
                  <a:rPr lang="en-US" sz="2800" b="1">
                    <a:cs typeface="Calibri"/>
                  </a:rPr>
                  <a:t>-los e </a:t>
                </a:r>
                <a:r>
                  <a:rPr lang="en-US" sz="2800" b="1" err="1">
                    <a:cs typeface="Calibri"/>
                  </a:rPr>
                  <a:t>traduzi</a:t>
                </a:r>
                <a:r>
                  <a:rPr lang="en-US" sz="2800" b="1">
                    <a:cs typeface="Calibri"/>
                  </a:rPr>
                  <a:t>-los para </a:t>
                </a:r>
                <a:r>
                  <a:rPr lang="en-US" sz="2800" b="1" err="1">
                    <a:cs typeface="Calibri"/>
                  </a:rPr>
                  <a:t>informações</a:t>
                </a:r>
                <a:r>
                  <a:rPr lang="en-US" sz="2800" b="1">
                    <a:cs typeface="Calibri"/>
                  </a:rPr>
                  <a:t> que </a:t>
                </a:r>
                <a:r>
                  <a:rPr lang="en-US" sz="2800" b="1" err="1">
                    <a:cs typeface="Calibri"/>
                  </a:rPr>
                  <a:t>será</a:t>
                </a:r>
                <a:r>
                  <a:rPr lang="en-US" sz="2800" b="1">
                    <a:cs typeface="Calibri"/>
                  </a:rPr>
                  <a:t> </a:t>
                </a:r>
                <a:r>
                  <a:rPr lang="en-US" sz="2800" b="1" err="1">
                    <a:cs typeface="Calibri"/>
                  </a:rPr>
                  <a:t>exibidos</a:t>
                </a:r>
                <a:r>
                  <a:rPr lang="en-US" sz="2800" b="1">
                    <a:cs typeface="Calibri"/>
                  </a:rPr>
                  <a:t> por </a:t>
                </a:r>
                <a:r>
                  <a:rPr lang="en-US" sz="2800" b="1" err="1">
                    <a:cs typeface="Calibri"/>
                  </a:rPr>
                  <a:t>meio</a:t>
                </a:r>
                <a:r>
                  <a:rPr lang="en-US" sz="2800" b="1">
                    <a:cs typeface="Calibri"/>
                  </a:rPr>
                  <a:t> de </a:t>
                </a:r>
                <a:r>
                  <a:rPr lang="en-US" sz="2800" b="1" err="1">
                    <a:cs typeface="Calibri"/>
                  </a:rPr>
                  <a:t>gráficos</a:t>
                </a:r>
                <a:r>
                  <a:rPr lang="en-US" sz="2800" b="1">
                    <a:cs typeface="Calibri"/>
                  </a:rPr>
                  <a:t> </a:t>
                </a:r>
                <a:r>
                  <a:rPr lang="en-US" sz="2800" b="1" err="1">
                    <a:cs typeface="Calibri"/>
                  </a:rPr>
                  <a:t>em</a:t>
                </a:r>
                <a:r>
                  <a:rPr lang="en-US" sz="2800" b="1">
                    <a:cs typeface="Calibri"/>
                  </a:rPr>
                  <a:t> </a:t>
                </a:r>
                <a:r>
                  <a:rPr lang="en-US" sz="2800" b="1" err="1">
                    <a:cs typeface="Calibri"/>
                  </a:rPr>
                  <a:t>nosso</a:t>
                </a:r>
                <a:r>
                  <a:rPr lang="en-US" sz="2800" b="1">
                    <a:cs typeface="Calibri"/>
                  </a:rPr>
                  <a:t> site</a:t>
                </a:r>
              </a:p>
            </p:txBody>
          </p:sp>
          <p:pic>
            <p:nvPicPr>
              <p:cNvPr id="124" name="Picture 124">
                <a:extLst>
                  <a:ext uri="{FF2B5EF4-FFF2-40B4-BE49-F238E27FC236}">
                    <a16:creationId xmlns:a16="http://schemas.microsoft.com/office/drawing/2014/main" id="{BFE950D6-305B-47F6-BC04-0CCB35DA7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705138" y="6767513"/>
                <a:ext cx="1103313" cy="1122363"/>
              </a:xfrm>
              <a:prstGeom prst="rect">
                <a:avLst/>
              </a:prstGeom>
            </p:spPr>
          </p:pic>
        </p:grpSp>
        <p:pic>
          <p:nvPicPr>
            <p:cNvPr id="126" name="Picture 99">
              <a:extLst>
                <a:ext uri="{FF2B5EF4-FFF2-40B4-BE49-F238E27FC236}">
                  <a16:creationId xmlns:a16="http://schemas.microsoft.com/office/drawing/2014/main" id="{2A7A74E9-FC14-4F22-BF7B-B9FBA6536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0038273" y="7568960"/>
              <a:ext cx="1449238" cy="1384540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BFCD40E-53FE-4127-A2DE-A18BE2C2D02F}"/>
              </a:ext>
            </a:extLst>
          </p:cNvPr>
          <p:cNvGrpSpPr/>
          <p:nvPr/>
        </p:nvGrpSpPr>
        <p:grpSpPr>
          <a:xfrm>
            <a:off x="3430978" y="6079466"/>
            <a:ext cx="5460519" cy="3944705"/>
            <a:chOff x="3905431" y="6187296"/>
            <a:chExt cx="5460519" cy="3944705"/>
          </a:xfrm>
        </p:grpSpPr>
        <p:pic>
          <p:nvPicPr>
            <p:cNvPr id="127" name="Picture 127" descr="Icon&#10;&#10;Description automatically generated">
              <a:extLst>
                <a:ext uri="{FF2B5EF4-FFF2-40B4-BE49-F238E27FC236}">
                  <a16:creationId xmlns:a16="http://schemas.microsoft.com/office/drawing/2014/main" id="{D84242FD-5E5A-49B1-A3A6-99887E6B2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78570" y="6187296"/>
              <a:ext cx="2484408" cy="2484408"/>
            </a:xfrm>
            <a:prstGeom prst="rect">
              <a:avLst/>
            </a:prstGeom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D627115-7D70-4A96-86E8-3BD5AF15A97A}"/>
                </a:ext>
              </a:extLst>
            </p:cNvPr>
            <p:cNvSpPr txBox="1"/>
            <p:nvPr/>
          </p:nvSpPr>
          <p:spPr>
            <a:xfrm>
              <a:off x="3905431" y="8747006"/>
              <a:ext cx="5460519" cy="13849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b="1">
                  <a:ea typeface="+mn-lt"/>
                  <a:cs typeface="+mn-lt"/>
                </a:rPr>
                <a:t>Para </a:t>
              </a:r>
              <a:r>
                <a:rPr lang="en-US" sz="2800" b="1" err="1">
                  <a:ea typeface="+mn-lt"/>
                  <a:cs typeface="+mn-lt"/>
                </a:rPr>
                <a:t>assim</a:t>
              </a:r>
              <a:r>
                <a:rPr lang="en-US" sz="2800" b="1">
                  <a:ea typeface="+mn-lt"/>
                  <a:cs typeface="+mn-lt"/>
                </a:rPr>
                <a:t> o </a:t>
              </a:r>
              <a:r>
                <a:rPr lang="en-US" sz="2800" b="1" err="1">
                  <a:ea typeface="+mn-lt"/>
                  <a:cs typeface="+mn-lt"/>
                </a:rPr>
                <a:t>cliente</a:t>
              </a:r>
              <a:r>
                <a:rPr lang="en-US" sz="2800" b="1">
                  <a:ea typeface="+mn-lt"/>
                  <a:cs typeface="+mn-lt"/>
                </a:rPr>
                <a:t> </a:t>
              </a:r>
              <a:r>
                <a:rPr lang="en-US" sz="2800" b="1" err="1">
                  <a:ea typeface="+mn-lt"/>
                  <a:cs typeface="+mn-lt"/>
                </a:rPr>
                <a:t>ter</a:t>
              </a:r>
              <a:r>
                <a:rPr lang="en-US" sz="2800" b="1">
                  <a:ea typeface="+mn-lt"/>
                  <a:cs typeface="+mn-lt"/>
                </a:rPr>
                <a:t> </a:t>
              </a:r>
              <a:r>
                <a:rPr lang="en-US" sz="2800" b="1" err="1">
                  <a:ea typeface="+mn-lt"/>
                  <a:cs typeface="+mn-lt"/>
                </a:rPr>
                <a:t>acesso</a:t>
              </a:r>
              <a:r>
                <a:rPr lang="en-US" sz="2800" b="1">
                  <a:ea typeface="+mn-lt"/>
                  <a:cs typeface="+mn-lt"/>
                </a:rPr>
                <a:t> as </a:t>
              </a:r>
              <a:r>
                <a:rPr lang="en-US" sz="2800" b="1" err="1">
                  <a:ea typeface="+mn-lt"/>
                  <a:cs typeface="+mn-lt"/>
                </a:rPr>
                <a:t>informações</a:t>
              </a:r>
              <a:r>
                <a:rPr lang="en-US" sz="2800" b="1">
                  <a:ea typeface="+mn-lt"/>
                  <a:cs typeface="+mn-lt"/>
                </a:rPr>
                <a:t> de </a:t>
              </a:r>
              <a:r>
                <a:rPr lang="en-US" sz="2800" b="1" err="1">
                  <a:ea typeface="+mn-lt"/>
                  <a:cs typeface="+mn-lt"/>
                </a:rPr>
                <a:t>sua</a:t>
              </a:r>
              <a:r>
                <a:rPr lang="en-US" sz="2800" b="1">
                  <a:ea typeface="+mn-lt"/>
                  <a:cs typeface="+mn-lt"/>
                </a:rPr>
                <a:t> </a:t>
              </a:r>
              <a:r>
                <a:rPr lang="en-US" sz="2800" b="1" err="1">
                  <a:ea typeface="+mn-lt"/>
                  <a:cs typeface="+mn-lt"/>
                </a:rPr>
                <a:t>plantação</a:t>
              </a:r>
              <a:r>
                <a:rPr lang="en-US" sz="2800" b="1">
                  <a:ea typeface="+mn-lt"/>
                  <a:cs typeface="+mn-lt"/>
                </a:rPr>
                <a:t> da forma </a:t>
              </a:r>
              <a:r>
                <a:rPr lang="en-US" sz="2800" b="1" err="1">
                  <a:ea typeface="+mn-lt"/>
                  <a:cs typeface="+mn-lt"/>
                </a:rPr>
                <a:t>mais</a:t>
              </a:r>
              <a:r>
                <a:rPr lang="en-US" sz="2800" b="1">
                  <a:ea typeface="+mn-lt"/>
                  <a:cs typeface="+mn-lt"/>
                </a:rPr>
                <a:t> </a:t>
              </a:r>
              <a:r>
                <a:rPr lang="en-US" sz="2800" b="1" err="1">
                  <a:ea typeface="+mn-lt"/>
                  <a:cs typeface="+mn-lt"/>
                </a:rPr>
                <a:t>clara</a:t>
              </a:r>
              <a:r>
                <a:rPr lang="en-US" sz="2800" b="1">
                  <a:ea typeface="+mn-lt"/>
                  <a:cs typeface="+mn-lt"/>
                </a:rPr>
                <a:t> e visual </a:t>
              </a:r>
              <a:r>
                <a:rPr lang="en-US" sz="2800" b="1" err="1">
                  <a:ea typeface="+mn-lt"/>
                  <a:cs typeface="+mn-lt"/>
                </a:rPr>
                <a:t>possível</a:t>
              </a:r>
              <a:endParaRPr lang="en-US" err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819D04FD-1BA0-4309-900D-69140544B034}"/>
              </a:ext>
            </a:extLst>
          </p:cNvPr>
          <p:cNvSpPr txBox="1"/>
          <p:nvPr/>
        </p:nvSpPr>
        <p:spPr>
          <a:xfrm>
            <a:off x="556168" y="492373"/>
            <a:ext cx="12257956" cy="1023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56"/>
              </a:lnSpc>
            </a:pPr>
            <a:r>
              <a:rPr lang="en-US" sz="6350" err="1">
                <a:solidFill>
                  <a:srgbClr val="333333"/>
                </a:solidFill>
                <a:latin typeface="Poppins Medium"/>
                <a:cs typeface="Poppins Medium"/>
              </a:rPr>
              <a:t>Diagrama</a:t>
            </a:r>
            <a:r>
              <a:rPr lang="en-US" sz="6350">
                <a:solidFill>
                  <a:srgbClr val="333333"/>
                </a:solidFill>
                <a:latin typeface="Poppins Medium"/>
                <a:cs typeface="Poppins Medium"/>
              </a:rPr>
              <a:t> Técnico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867EF2AB-8D11-4C80-A2B0-9B4904059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61580" y="-2097836"/>
            <a:ext cx="23705388" cy="1318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0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56168" y="492373"/>
            <a:ext cx="5960673" cy="1018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56"/>
              </a:lnSpc>
            </a:pPr>
            <a:r>
              <a:rPr lang="en-US" sz="6350" err="1">
                <a:solidFill>
                  <a:srgbClr val="333333"/>
                </a:solidFill>
                <a:latin typeface="Poppins Medium"/>
              </a:rPr>
              <a:t>Nossa</a:t>
            </a:r>
            <a:r>
              <a:rPr lang="en-US" sz="6350">
                <a:solidFill>
                  <a:srgbClr val="333333"/>
                </a:solidFill>
                <a:latin typeface="Poppins Medium"/>
              </a:rPr>
              <a:t> </a:t>
            </a:r>
            <a:r>
              <a:rPr lang="en-US" sz="6350" err="1">
                <a:solidFill>
                  <a:srgbClr val="333333"/>
                </a:solidFill>
                <a:latin typeface="Poppins Medium"/>
              </a:rPr>
              <a:t>equipe</a:t>
            </a:r>
            <a:r>
              <a:rPr lang="en-US" sz="6350">
                <a:solidFill>
                  <a:srgbClr val="333333"/>
                </a:solidFill>
                <a:latin typeface="Poppins Medium"/>
              </a:rPr>
              <a:t>:</a:t>
            </a:r>
            <a:endParaRPr lang="en-US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329434E3-BEED-450B-B3A0-F8923ECABF2E}"/>
              </a:ext>
            </a:extLst>
          </p:cNvPr>
          <p:cNvSpPr txBox="1"/>
          <p:nvPr/>
        </p:nvSpPr>
        <p:spPr>
          <a:xfrm>
            <a:off x="1069054" y="2269788"/>
            <a:ext cx="5038684" cy="2421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5440" lvl="1">
              <a:lnSpc>
                <a:spcPts val="4800"/>
              </a:lnSpc>
            </a:pPr>
            <a:r>
              <a:rPr lang="en-US" sz="3600" b="1">
                <a:solidFill>
                  <a:srgbClr val="333333"/>
                </a:solidFill>
                <a:latin typeface="Poppins Light"/>
              </a:rPr>
              <a:t>Sara de Souza</a:t>
            </a:r>
            <a:endParaRPr lang="en-US" sz="3600" b="1">
              <a:solidFill>
                <a:srgbClr val="333333"/>
              </a:solidFill>
              <a:latin typeface="Poppins Light"/>
              <a:cs typeface="Poppins Light"/>
            </a:endParaRPr>
          </a:p>
          <a:p>
            <a:pPr marL="802640" lvl="1" indent="-457200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333333"/>
                </a:solidFill>
                <a:latin typeface="Poppins Light"/>
                <a:cs typeface="Poppins Light"/>
              </a:rPr>
              <a:t>Product owner </a:t>
            </a:r>
          </a:p>
          <a:p>
            <a:pPr marL="802640" lvl="1" indent="-457200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333333"/>
                </a:solidFill>
                <a:latin typeface="Poppins Light"/>
                <a:cs typeface="Poppins Light"/>
              </a:rPr>
              <a:t>front-end dev 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  <a:p>
            <a:pPr marL="802640" lvl="1" indent="-457200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333333"/>
                </a:solidFill>
                <a:latin typeface="Poppins Light"/>
                <a:cs typeface="Poppins Light"/>
              </a:rPr>
              <a:t>Designer</a:t>
            </a:r>
            <a:endParaRPr lang="en-US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DBF25811-4D5B-4578-9711-AB7E300A7CF9}"/>
              </a:ext>
            </a:extLst>
          </p:cNvPr>
          <p:cNvSpPr txBox="1"/>
          <p:nvPr/>
        </p:nvSpPr>
        <p:spPr>
          <a:xfrm>
            <a:off x="1069052" y="5849750"/>
            <a:ext cx="4542664" cy="1807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5440" lvl="1">
              <a:lnSpc>
                <a:spcPts val="4800"/>
              </a:lnSpc>
            </a:pPr>
            <a:r>
              <a:rPr lang="en-US" sz="4000" b="1">
                <a:solidFill>
                  <a:srgbClr val="333333"/>
                </a:solidFill>
                <a:latin typeface="Poppins Light"/>
              </a:rPr>
              <a:t>Alexandre Alves</a:t>
            </a:r>
          </a:p>
          <a:p>
            <a:pPr marL="802640" lvl="1" indent="-457200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333333"/>
                </a:solidFill>
                <a:latin typeface="Poppins Light"/>
                <a:cs typeface="Poppins Light"/>
              </a:rPr>
              <a:t>Back-end dev</a:t>
            </a:r>
          </a:p>
          <a:p>
            <a:pPr marL="802640" lvl="1" indent="-457200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333333"/>
                </a:solidFill>
                <a:latin typeface="Poppins Light"/>
                <a:cs typeface="Poppins Light"/>
              </a:rPr>
              <a:t>Banco de dados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6F14BB7B-122B-4909-A1FA-5AC1E69F3D29}"/>
              </a:ext>
            </a:extLst>
          </p:cNvPr>
          <p:cNvSpPr txBox="1"/>
          <p:nvPr/>
        </p:nvSpPr>
        <p:spPr>
          <a:xfrm>
            <a:off x="6137072" y="2269788"/>
            <a:ext cx="4542664" cy="1807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5440" lvl="1">
              <a:lnSpc>
                <a:spcPts val="4800"/>
              </a:lnSpc>
            </a:pPr>
            <a:r>
              <a:rPr lang="en-US" sz="4000" b="1">
                <a:solidFill>
                  <a:srgbClr val="333333"/>
                </a:solidFill>
                <a:latin typeface="Poppins Light"/>
              </a:rPr>
              <a:t>Lucas Alves</a:t>
            </a:r>
          </a:p>
          <a:p>
            <a:pPr marL="802640" lvl="1" indent="-457200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333333"/>
                </a:solidFill>
                <a:latin typeface="Poppins Light"/>
                <a:cs typeface="Poppins Light"/>
              </a:rPr>
              <a:t>Back-end dev</a:t>
            </a:r>
          </a:p>
          <a:p>
            <a:pPr marL="802640" lvl="1" indent="-457200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333333"/>
                </a:solidFill>
                <a:latin typeface="Poppins Light"/>
                <a:cs typeface="Poppins Light"/>
              </a:rPr>
              <a:t>Scrum master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4E852626-91C0-4242-9EC4-84E2D07F0CC9}"/>
              </a:ext>
            </a:extLst>
          </p:cNvPr>
          <p:cNvSpPr txBox="1"/>
          <p:nvPr/>
        </p:nvSpPr>
        <p:spPr>
          <a:xfrm>
            <a:off x="11075694" y="2269786"/>
            <a:ext cx="5168079" cy="1807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5440" lvl="1">
              <a:lnSpc>
                <a:spcPts val="4800"/>
              </a:lnSpc>
            </a:pPr>
            <a:r>
              <a:rPr lang="en-US" sz="4000" b="1">
                <a:solidFill>
                  <a:srgbClr val="333333"/>
                </a:solidFill>
                <a:latin typeface="Poppins Light"/>
              </a:rPr>
              <a:t>Luana </a:t>
            </a:r>
            <a:r>
              <a:rPr lang="en-US" sz="4000" b="1" err="1">
                <a:solidFill>
                  <a:srgbClr val="333333"/>
                </a:solidFill>
                <a:latin typeface="Poppins Light"/>
              </a:rPr>
              <a:t>Hamaishi</a:t>
            </a:r>
            <a:endParaRPr lang="en-US" sz="4400" b="1">
              <a:solidFill>
                <a:srgbClr val="333333"/>
              </a:solidFill>
              <a:latin typeface="Poppins Light"/>
              <a:cs typeface="Poppins Light"/>
            </a:endParaRPr>
          </a:p>
          <a:p>
            <a:pPr marL="802640" lvl="1" indent="-457200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333333"/>
                </a:solidFill>
                <a:latin typeface="Poppins Light"/>
                <a:cs typeface="Poppins Light"/>
              </a:rPr>
              <a:t>Banco de dados</a:t>
            </a:r>
          </a:p>
          <a:p>
            <a:pPr marL="802640" lvl="1" indent="-457200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333333"/>
                </a:solidFill>
                <a:latin typeface="Poppins Light"/>
                <a:cs typeface="Poppins Light"/>
              </a:rPr>
              <a:t>Front-end dev</a:t>
            </a:r>
          </a:p>
        </p:txBody>
      </p:sp>
      <p:pic>
        <p:nvPicPr>
          <p:cNvPr id="17" name="Picture 30">
            <a:extLst>
              <a:ext uri="{FF2B5EF4-FFF2-40B4-BE49-F238E27FC236}">
                <a16:creationId xmlns:a16="http://schemas.microsoft.com/office/drawing/2014/main" id="{A64DA8DE-213A-4A0B-8C2B-F02110E83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35875" y="9457802"/>
            <a:ext cx="624949" cy="642471"/>
          </a:xfrm>
          <a:prstGeom prst="rect">
            <a:avLst/>
          </a:prstGeom>
        </p:spPr>
      </p:pic>
      <p:pic>
        <p:nvPicPr>
          <p:cNvPr id="19" name="Picture 28">
            <a:extLst>
              <a:ext uri="{FF2B5EF4-FFF2-40B4-BE49-F238E27FC236}">
                <a16:creationId xmlns:a16="http://schemas.microsoft.com/office/drawing/2014/main" id="{09D70069-D972-4FB6-9D3F-2E770681D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508858" y="493256"/>
            <a:ext cx="707310" cy="501547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AB9A6F3F-2B64-44BF-8EEC-043858F2A0C0}"/>
              </a:ext>
            </a:extLst>
          </p:cNvPr>
          <p:cNvSpPr txBox="1"/>
          <p:nvPr/>
        </p:nvSpPr>
        <p:spPr>
          <a:xfrm>
            <a:off x="6093939" y="5849750"/>
            <a:ext cx="4176041" cy="1807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5440" lvl="1">
              <a:lnSpc>
                <a:spcPts val="4800"/>
              </a:lnSpc>
            </a:pPr>
            <a:r>
              <a:rPr lang="en-US" sz="4000" b="1">
                <a:solidFill>
                  <a:srgbClr val="333333"/>
                </a:solidFill>
                <a:latin typeface="Poppins Light"/>
              </a:rPr>
              <a:t>Gustavo Isaac</a:t>
            </a:r>
          </a:p>
          <a:p>
            <a:pPr marL="802640" lvl="1" indent="-457200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333333"/>
                </a:solidFill>
                <a:latin typeface="Poppins Light"/>
                <a:cs typeface="Poppins Light"/>
              </a:rPr>
              <a:t>Back-end dev</a:t>
            </a:r>
          </a:p>
          <a:p>
            <a:pPr marL="802640" lvl="1" indent="-457200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333333"/>
                </a:solidFill>
                <a:latin typeface="Poppins Light"/>
                <a:cs typeface="Poppins Light"/>
              </a:rPr>
              <a:t>Banco de dados</a:t>
            </a:r>
          </a:p>
        </p:txBody>
      </p:sp>
      <p:pic>
        <p:nvPicPr>
          <p:cNvPr id="2" name="Picture 3" descr="A picture containing text, vector graphics, toy, sushi&#10;&#10;Description automatically generated">
            <a:extLst>
              <a:ext uri="{FF2B5EF4-FFF2-40B4-BE49-F238E27FC236}">
                <a16:creationId xmlns:a16="http://schemas.microsoft.com/office/drawing/2014/main" id="{E00003C0-E3C1-4E29-B476-A3C97F8D6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0570" y="4700402"/>
            <a:ext cx="8328803" cy="5587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56168" y="492373"/>
            <a:ext cx="5960673" cy="1018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56"/>
              </a:lnSpc>
            </a:pPr>
            <a:r>
              <a:rPr lang="en-US" sz="6350" err="1">
                <a:solidFill>
                  <a:srgbClr val="333333"/>
                </a:solidFill>
                <a:latin typeface="Poppins Medium"/>
              </a:rPr>
              <a:t>Metodologia</a:t>
            </a:r>
            <a:r>
              <a:rPr lang="en-US" sz="6350">
                <a:solidFill>
                  <a:srgbClr val="333333"/>
                </a:solidFill>
                <a:latin typeface="Poppins Medium"/>
              </a:rPr>
              <a:t>:</a:t>
            </a:r>
            <a:endParaRPr lang="en-US" sz="6350">
              <a:solidFill>
                <a:srgbClr val="333333"/>
              </a:solidFill>
              <a:latin typeface="Poppins Medium"/>
              <a:cs typeface="Poppins Medium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8554F8C-2CAC-466B-9222-DB0FD7CDF6DA}"/>
              </a:ext>
            </a:extLst>
          </p:cNvPr>
          <p:cNvSpPr txBox="1"/>
          <p:nvPr/>
        </p:nvSpPr>
        <p:spPr>
          <a:xfrm>
            <a:off x="9867997" y="4577354"/>
            <a:ext cx="5038684" cy="1807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5440" lvl="1">
              <a:lnSpc>
                <a:spcPts val="4800"/>
              </a:lnSpc>
            </a:pPr>
            <a:r>
              <a:rPr lang="en-US" sz="3600" b="1" err="1">
                <a:solidFill>
                  <a:srgbClr val="333333"/>
                </a:solidFill>
                <a:latin typeface="Poppins Light"/>
              </a:rPr>
              <a:t>Documentação</a:t>
            </a:r>
            <a:endParaRPr lang="en-US" err="1"/>
          </a:p>
          <a:p>
            <a:pPr marL="802640" lvl="1" indent="-457200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333333"/>
                </a:solidFill>
                <a:latin typeface="Poppins Light"/>
                <a:cs typeface="Poppins Light"/>
              </a:rPr>
              <a:t>Sara de Souza</a:t>
            </a:r>
          </a:p>
          <a:p>
            <a:pPr marL="802640" lvl="1" indent="-457200">
              <a:lnSpc>
                <a:spcPts val="4800"/>
              </a:lnSpc>
              <a:buFont typeface="Arial"/>
              <a:buChar char="•"/>
            </a:pPr>
            <a:r>
              <a:rPr lang="en-US" sz="3200">
                <a:solidFill>
                  <a:srgbClr val="333333"/>
                </a:solidFill>
                <a:latin typeface="Poppins Light"/>
                <a:cs typeface="Poppins Light"/>
              </a:rPr>
              <a:t>Lucas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493AF7-5913-4E0F-89CA-247FCE18B419}"/>
              </a:ext>
            </a:extLst>
          </p:cNvPr>
          <p:cNvGrpSpPr/>
          <p:nvPr/>
        </p:nvGrpSpPr>
        <p:grpSpPr>
          <a:xfrm>
            <a:off x="8627" y="2564202"/>
            <a:ext cx="7681822" cy="7638690"/>
            <a:chOff x="8627" y="2564202"/>
            <a:chExt cx="7681822" cy="7638690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A5A427F9-377B-41B6-8BD0-3C699116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27" y="2564202"/>
              <a:ext cx="7681822" cy="763869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AD5B76D-1D60-4E84-969A-FED447AD2EB5}"/>
                </a:ext>
              </a:extLst>
            </p:cNvPr>
            <p:cNvSpPr txBox="1"/>
            <p:nvPr/>
          </p:nvSpPr>
          <p:spPr>
            <a:xfrm>
              <a:off x="2100533" y="3038655"/>
              <a:ext cx="3476444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200" b="1" err="1"/>
                <a:t>Metodologia</a:t>
              </a:r>
              <a:r>
                <a:rPr lang="en-US" sz="3200" b="1"/>
                <a:t> </a:t>
              </a:r>
              <a:r>
                <a:rPr lang="en-US" sz="3200" b="1" err="1"/>
                <a:t>Ágil</a:t>
              </a:r>
              <a:endParaRPr lang="en-US" sz="3200" b="1">
                <a:cs typeface="Calibri"/>
              </a:endParaRPr>
            </a:p>
          </p:txBody>
        </p:sp>
      </p:grpSp>
      <p:pic>
        <p:nvPicPr>
          <p:cNvPr id="7" name="Picture 3">
            <a:extLst>
              <a:ext uri="{FF2B5EF4-FFF2-40B4-BE49-F238E27FC236}">
                <a16:creationId xmlns:a16="http://schemas.microsoft.com/office/drawing/2014/main" id="{BA9F5129-76F1-4967-A7C6-D34206248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780858" y="-539151"/>
            <a:ext cx="3407342" cy="4163771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3E9CDB89-E215-4728-AFE2-FF9195132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400000">
            <a:off x="15335247" y="7329038"/>
            <a:ext cx="29527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0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Melan.cia</dc:title>
  <cp:revision>7</cp:revision>
  <dcterms:created xsi:type="dcterms:W3CDTF">2006-08-16T00:00:00Z</dcterms:created>
  <dcterms:modified xsi:type="dcterms:W3CDTF">2021-12-05T23:55:24Z</dcterms:modified>
  <dc:identifier>DAEwjT9VujU</dc:identifier>
</cp:coreProperties>
</file>